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4.xml" ContentType="application/vnd.openxmlformats-officedocument.presentationml.notesSlide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6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498" r:id="rId3"/>
    <p:sldId id="499" r:id="rId4"/>
    <p:sldId id="502" r:id="rId5"/>
    <p:sldId id="534" r:id="rId6"/>
    <p:sldId id="507" r:id="rId7"/>
    <p:sldId id="530" r:id="rId8"/>
    <p:sldId id="508" r:id="rId9"/>
    <p:sldId id="535" r:id="rId10"/>
    <p:sldId id="509" r:id="rId11"/>
    <p:sldId id="543" r:id="rId12"/>
    <p:sldId id="510" r:id="rId13"/>
    <p:sldId id="511" r:id="rId14"/>
    <p:sldId id="545" r:id="rId15"/>
    <p:sldId id="513" r:id="rId16"/>
    <p:sldId id="546" r:id="rId17"/>
    <p:sldId id="536" r:id="rId18"/>
    <p:sldId id="515" r:id="rId19"/>
    <p:sldId id="544" r:id="rId20"/>
    <p:sldId id="517" r:id="rId21"/>
    <p:sldId id="537" r:id="rId22"/>
    <p:sldId id="519" r:id="rId23"/>
    <p:sldId id="520" r:id="rId24"/>
    <p:sldId id="547" r:id="rId25"/>
    <p:sldId id="521" r:id="rId26"/>
    <p:sldId id="522" r:id="rId27"/>
    <p:sldId id="538" r:id="rId28"/>
    <p:sldId id="548" r:id="rId29"/>
    <p:sldId id="532" r:id="rId30"/>
    <p:sldId id="533" r:id="rId31"/>
    <p:sldId id="541" r:id="rId32"/>
    <p:sldId id="539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C4C9CB"/>
    <a:srgbClr val="B1CA54"/>
    <a:srgbClr val="E63946"/>
    <a:srgbClr val="E76F51"/>
    <a:srgbClr val="B2B3B5"/>
    <a:srgbClr val="E89247"/>
    <a:srgbClr val="A0B67D"/>
    <a:srgbClr val="0E5C99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1" autoAdjust="0"/>
    <p:restoredTop sz="94992" autoAdjust="0"/>
  </p:normalViewPr>
  <p:slideViewPr>
    <p:cSldViewPr snapToGrid="0">
      <p:cViewPr>
        <p:scale>
          <a:sx n="100" d="100"/>
          <a:sy n="100" d="100"/>
        </p:scale>
        <p:origin x="-366" y="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727004-E012-44CE-9A61-52B503AE453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DC2BFC1-C9A4-49F9-8312-3C96E940627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Génération de mires</a:t>
          </a:r>
        </a:p>
      </dgm:t>
    </dgm:pt>
    <dgm:pt modelId="{359579DF-C8CD-4920-94E1-D1CBCB58B4EB}" type="par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B072EE1F-6CE8-4AFF-AF2A-62ECF9E07EF3}" type="sib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AA44E4E1-74A7-4117-9D56-F80EE24B2B7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Simulations</a:t>
          </a:r>
        </a:p>
      </dgm:t>
    </dgm:pt>
    <dgm:pt modelId="{AE33BBC6-CAD3-4BF9-94CE-1688E539B4BC}" type="par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C965751B-96D5-4052-8B51-1A09A80C2578}" type="sib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3D040F0F-5427-4FB3-BB57-27BD2F5754B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Fabrication</a:t>
          </a:r>
        </a:p>
      </dgm:t>
    </dgm:pt>
    <dgm:pt modelId="{745120B1-C030-4BDE-A362-28CECBD4D8AA}" type="par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9939BFE2-87EE-4F8A-9D05-F71BD54E779E}" type="sib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3FCB9E99-E9FF-49B3-9365-58AE88FF8B56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Mesure de pose</a:t>
          </a:r>
        </a:p>
      </dgm:t>
    </dgm:pt>
    <dgm:pt modelId="{16D06F5A-D6A3-4B0B-AF15-12348028309C}" type="par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E7FC0EDC-80F9-4131-95BD-6415FEA900D4}" type="sib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A558BE97-585B-460E-BBBB-BFAFC54A00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2D</a:t>
          </a:r>
        </a:p>
      </dgm:t>
    </dgm:pt>
    <dgm:pt modelId="{A357D11A-F4BF-4E80-8161-5F3932763441}" type="par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00D5917B-0E1F-4D07-839D-D3D76386D2BB}" type="sib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E4C97B17-FFF7-41B3-9CF4-68FD64BDF8E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3D</a:t>
          </a:r>
        </a:p>
      </dgm:t>
    </dgm:pt>
    <dgm:pt modelId="{3F03751B-89DD-411D-9A16-06BC739C40C0}" type="par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1DE41067-C1EF-4960-A102-8FC71820FDDA}" type="sib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8E68E023-D999-458B-A043-F983AAD5CAC9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Multi langages</a:t>
          </a:r>
        </a:p>
      </dgm:t>
    </dgm:pt>
    <dgm:pt modelId="{6A266912-9EB5-46B6-9534-E88021B0139F}" type="par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F8B2ED9B-4F1B-4D93-8056-3E03F031C225}" type="sib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EE6ED7A0-7825-42AF-AB05-019374B4F0E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C++</a:t>
          </a:r>
        </a:p>
      </dgm:t>
    </dgm:pt>
    <dgm:pt modelId="{9B377ACA-99B4-4642-BB48-2C40B84F9C75}" type="par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9DAAA8AE-4208-4125-869E-BAFC307F632A}" type="sib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3CE65E47-8B83-47BA-8672-1733C06D12F4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Python</a:t>
          </a:r>
        </a:p>
      </dgm:t>
    </dgm:pt>
    <dgm:pt modelId="{0C38E0C6-57DE-4717-80CD-75484C14F900}" type="par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1758F5F7-3812-453E-A6D4-3DD8349B18F1}" type="sib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6A1EF634-7695-4634-9608-5F6BB9F9FCD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Matlab</a:t>
          </a:r>
        </a:p>
      </dgm:t>
    </dgm:pt>
    <dgm:pt modelId="{C18B67DD-C5BE-46F3-BBB5-854ABD371F06}" type="par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2F0B7394-50D6-4956-B1F1-1CDD425E099B}" type="sib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9BBA397F-BCBE-4107-8D25-E15EEC2D8A2D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b="1" noProof="0"/>
            <a:t>Tests unitaires</a:t>
          </a:r>
          <a:endParaRPr lang="fr-FR" noProof="0" dirty="0"/>
        </a:p>
      </dgm:t>
    </dgm:pt>
    <dgm:pt modelId="{1126615C-04BC-4109-B39C-5207C3F2F1AF}" type="parTrans" cxnId="{70B76CD2-B80B-4079-ACF0-8538CF336F46}">
      <dgm:prSet/>
      <dgm:spPr/>
      <dgm:t>
        <a:bodyPr/>
        <a:lstStyle/>
        <a:p>
          <a:endParaRPr lang="fr-FR"/>
        </a:p>
      </dgm:t>
    </dgm:pt>
    <dgm:pt modelId="{054F5FD3-F52A-4B0C-86F3-DFE31C65F418}" type="sibTrans" cxnId="{70B76CD2-B80B-4079-ACF0-8538CF336F46}">
      <dgm:prSet/>
      <dgm:spPr/>
      <dgm:t>
        <a:bodyPr/>
        <a:lstStyle/>
        <a:p>
          <a:endParaRPr lang="fr-FR"/>
        </a:p>
      </dgm:t>
    </dgm:pt>
    <dgm:pt modelId="{395437B6-6398-40D4-95CA-296B4D105BDB}" type="pres">
      <dgm:prSet presAssocID="{53727004-E012-44CE-9A61-52B503AE45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469373E-53B3-444C-A654-CCC6EB0DCA08}" type="pres">
      <dgm:prSet presAssocID="{0DC2BFC1-C9A4-49F9-8312-3C96E9406274}" presName="hierRoot1" presStyleCnt="0">
        <dgm:presLayoutVars>
          <dgm:hierBranch val="init"/>
        </dgm:presLayoutVars>
      </dgm:prSet>
      <dgm:spPr/>
    </dgm:pt>
    <dgm:pt modelId="{72863F34-12DE-4770-A793-C16D5418726E}" type="pres">
      <dgm:prSet presAssocID="{0DC2BFC1-C9A4-49F9-8312-3C96E9406274}" presName="rootComposite1" presStyleCnt="0"/>
      <dgm:spPr/>
    </dgm:pt>
    <dgm:pt modelId="{E17B0ACB-CD28-47A3-A958-D977C283C71B}" type="pres">
      <dgm:prSet presAssocID="{0DC2BFC1-C9A4-49F9-8312-3C96E9406274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5F7A119-2CCC-470C-A71E-98756022376B}" type="pres">
      <dgm:prSet presAssocID="{0DC2BFC1-C9A4-49F9-8312-3C96E9406274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7E1B5F6-BE2F-499C-81ED-341181066D23}" type="pres">
      <dgm:prSet presAssocID="{0DC2BFC1-C9A4-49F9-8312-3C96E9406274}" presName="hierChild2" presStyleCnt="0"/>
      <dgm:spPr/>
    </dgm:pt>
    <dgm:pt modelId="{A2C779C3-CCCD-4CFD-9869-13E44E884C4F}" type="pres">
      <dgm:prSet presAssocID="{AE33BBC6-CAD3-4BF9-94CE-1688E539B4BC}" presName="Name64" presStyleLbl="parChTrans1D2" presStyleIdx="0" presStyleCnt="7"/>
      <dgm:spPr/>
      <dgm:t>
        <a:bodyPr/>
        <a:lstStyle/>
        <a:p>
          <a:endParaRPr lang="fr-FR"/>
        </a:p>
      </dgm:t>
    </dgm:pt>
    <dgm:pt modelId="{6E73AE33-7243-4563-8189-55996DF7021C}" type="pres">
      <dgm:prSet presAssocID="{AA44E4E1-74A7-4117-9D56-F80EE24B2B7E}" presName="hierRoot2" presStyleCnt="0">
        <dgm:presLayoutVars>
          <dgm:hierBranch val="init"/>
        </dgm:presLayoutVars>
      </dgm:prSet>
      <dgm:spPr/>
    </dgm:pt>
    <dgm:pt modelId="{726AE9F9-3DBD-4BE3-8F55-F95626B7A48A}" type="pres">
      <dgm:prSet presAssocID="{AA44E4E1-74A7-4117-9D56-F80EE24B2B7E}" presName="rootComposite" presStyleCnt="0"/>
      <dgm:spPr/>
    </dgm:pt>
    <dgm:pt modelId="{7D8D87D0-8B8A-4543-A234-51930A424D8A}" type="pres">
      <dgm:prSet presAssocID="{AA44E4E1-74A7-4117-9D56-F80EE24B2B7E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FAA81CE-7EBE-4A69-8018-456643890C79}" type="pres">
      <dgm:prSet presAssocID="{AA44E4E1-74A7-4117-9D56-F80EE24B2B7E}" presName="rootConnector" presStyleLbl="node2" presStyleIdx="0" presStyleCnt="7"/>
      <dgm:spPr/>
      <dgm:t>
        <a:bodyPr/>
        <a:lstStyle/>
        <a:p>
          <a:endParaRPr lang="fr-FR"/>
        </a:p>
      </dgm:t>
    </dgm:pt>
    <dgm:pt modelId="{AF29E793-1B83-4F44-96A8-EA79389B00D4}" type="pres">
      <dgm:prSet presAssocID="{AA44E4E1-74A7-4117-9D56-F80EE24B2B7E}" presName="hierChild4" presStyleCnt="0"/>
      <dgm:spPr/>
    </dgm:pt>
    <dgm:pt modelId="{934680C0-FD21-435C-8EA0-CC4F758D66BD}" type="pres">
      <dgm:prSet presAssocID="{AA44E4E1-74A7-4117-9D56-F80EE24B2B7E}" presName="hierChild5" presStyleCnt="0"/>
      <dgm:spPr/>
    </dgm:pt>
    <dgm:pt modelId="{030222E8-7408-4B5A-B2D7-F7897000289E}" type="pres">
      <dgm:prSet presAssocID="{745120B1-C030-4BDE-A362-28CECBD4D8AA}" presName="Name64" presStyleLbl="parChTrans1D2" presStyleIdx="1" presStyleCnt="7"/>
      <dgm:spPr/>
      <dgm:t>
        <a:bodyPr/>
        <a:lstStyle/>
        <a:p>
          <a:endParaRPr lang="fr-FR"/>
        </a:p>
      </dgm:t>
    </dgm:pt>
    <dgm:pt modelId="{281E440F-CB81-4592-AC33-1865984B5B96}" type="pres">
      <dgm:prSet presAssocID="{3D040F0F-5427-4FB3-BB57-27BD2F5754BF}" presName="hierRoot2" presStyleCnt="0">
        <dgm:presLayoutVars>
          <dgm:hierBranch val="init"/>
        </dgm:presLayoutVars>
      </dgm:prSet>
      <dgm:spPr/>
    </dgm:pt>
    <dgm:pt modelId="{3B332FAA-3A7A-4378-B6AD-14500AB23227}" type="pres">
      <dgm:prSet presAssocID="{3D040F0F-5427-4FB3-BB57-27BD2F5754BF}" presName="rootComposite" presStyleCnt="0"/>
      <dgm:spPr/>
    </dgm:pt>
    <dgm:pt modelId="{C589EB9A-5C54-4F26-8B56-ABE700915CD1}" type="pres">
      <dgm:prSet presAssocID="{3D040F0F-5427-4FB3-BB57-27BD2F5754BF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6B811C5-9914-4F26-B867-3CF072C00137}" type="pres">
      <dgm:prSet presAssocID="{3D040F0F-5427-4FB3-BB57-27BD2F5754BF}" presName="rootConnector" presStyleLbl="node2" presStyleIdx="1" presStyleCnt="7"/>
      <dgm:spPr/>
      <dgm:t>
        <a:bodyPr/>
        <a:lstStyle/>
        <a:p>
          <a:endParaRPr lang="fr-FR"/>
        </a:p>
      </dgm:t>
    </dgm:pt>
    <dgm:pt modelId="{7876AE56-F9FB-4FB7-9857-E765BCA84855}" type="pres">
      <dgm:prSet presAssocID="{3D040F0F-5427-4FB3-BB57-27BD2F5754BF}" presName="hierChild4" presStyleCnt="0"/>
      <dgm:spPr/>
    </dgm:pt>
    <dgm:pt modelId="{85B2154C-748A-46AD-95D3-96797D339A5E}" type="pres">
      <dgm:prSet presAssocID="{3D040F0F-5427-4FB3-BB57-27BD2F5754BF}" presName="hierChild5" presStyleCnt="0"/>
      <dgm:spPr/>
    </dgm:pt>
    <dgm:pt modelId="{21B95485-FE87-4422-9196-CD4ACA9929CD}" type="pres">
      <dgm:prSet presAssocID="{0DC2BFC1-C9A4-49F9-8312-3C96E9406274}" presName="hierChild3" presStyleCnt="0"/>
      <dgm:spPr/>
    </dgm:pt>
    <dgm:pt modelId="{54801ABF-9F2D-4F62-8963-D87687837DBC}" type="pres">
      <dgm:prSet presAssocID="{9BBA397F-BCBE-4107-8D25-E15EEC2D8A2D}" presName="hierRoot1" presStyleCnt="0">
        <dgm:presLayoutVars>
          <dgm:hierBranch val="init"/>
        </dgm:presLayoutVars>
      </dgm:prSet>
      <dgm:spPr/>
    </dgm:pt>
    <dgm:pt modelId="{1652EE92-B19F-4772-B126-639D7AA51132}" type="pres">
      <dgm:prSet presAssocID="{9BBA397F-BCBE-4107-8D25-E15EEC2D8A2D}" presName="rootComposite1" presStyleCnt="0"/>
      <dgm:spPr/>
    </dgm:pt>
    <dgm:pt modelId="{38DC939B-B7C6-4577-8DDE-3B023F7232D1}" type="pres">
      <dgm:prSet presAssocID="{9BBA397F-BCBE-4107-8D25-E15EEC2D8A2D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6C0EDD7-755A-4412-814A-8961B4659A66}" type="pres">
      <dgm:prSet presAssocID="{9BBA397F-BCBE-4107-8D25-E15EEC2D8A2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B06CC13E-65A2-4723-9AA4-D923DA081557}" type="pres">
      <dgm:prSet presAssocID="{9BBA397F-BCBE-4107-8D25-E15EEC2D8A2D}" presName="hierChild2" presStyleCnt="0"/>
      <dgm:spPr/>
    </dgm:pt>
    <dgm:pt modelId="{562A8D52-6D5A-4D2C-B313-47AAB6D67B05}" type="pres">
      <dgm:prSet presAssocID="{9BBA397F-BCBE-4107-8D25-E15EEC2D8A2D}" presName="hierChild3" presStyleCnt="0"/>
      <dgm:spPr/>
    </dgm:pt>
    <dgm:pt modelId="{FC3FD170-5855-4897-AEC8-C45D0B4B43C7}" type="pres">
      <dgm:prSet presAssocID="{3FCB9E99-E9FF-49B3-9365-58AE88FF8B56}" presName="hierRoot1" presStyleCnt="0">
        <dgm:presLayoutVars>
          <dgm:hierBranch val="init"/>
        </dgm:presLayoutVars>
      </dgm:prSet>
      <dgm:spPr/>
    </dgm:pt>
    <dgm:pt modelId="{B93E195C-FF1E-4748-883D-6C3D73621E32}" type="pres">
      <dgm:prSet presAssocID="{3FCB9E99-E9FF-49B3-9365-58AE88FF8B56}" presName="rootComposite1" presStyleCnt="0"/>
      <dgm:spPr/>
    </dgm:pt>
    <dgm:pt modelId="{5E10DA8B-1129-40E7-B260-C30D711DFF16}" type="pres">
      <dgm:prSet presAssocID="{3FCB9E99-E9FF-49B3-9365-58AE88FF8B56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9A947F-2067-43B2-9DF2-2CDC798B6EA1}" type="pres">
      <dgm:prSet presAssocID="{3FCB9E99-E9FF-49B3-9365-58AE88FF8B5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915FBA8-4368-432B-97F3-CE1B28D03C7F}" type="pres">
      <dgm:prSet presAssocID="{3FCB9E99-E9FF-49B3-9365-58AE88FF8B56}" presName="hierChild2" presStyleCnt="0"/>
      <dgm:spPr/>
    </dgm:pt>
    <dgm:pt modelId="{6CDE8553-F970-47A5-A139-766B93869447}" type="pres">
      <dgm:prSet presAssocID="{A357D11A-F4BF-4E80-8161-5F3932763441}" presName="Name64" presStyleLbl="parChTrans1D2" presStyleIdx="2" presStyleCnt="7"/>
      <dgm:spPr/>
      <dgm:t>
        <a:bodyPr/>
        <a:lstStyle/>
        <a:p>
          <a:endParaRPr lang="fr-FR"/>
        </a:p>
      </dgm:t>
    </dgm:pt>
    <dgm:pt modelId="{AE23FD65-5F74-4AA9-8C83-336A684CE81A}" type="pres">
      <dgm:prSet presAssocID="{A558BE97-585B-460E-BBBB-BFAFC54A00CE}" presName="hierRoot2" presStyleCnt="0">
        <dgm:presLayoutVars>
          <dgm:hierBranch val="init"/>
        </dgm:presLayoutVars>
      </dgm:prSet>
      <dgm:spPr/>
    </dgm:pt>
    <dgm:pt modelId="{F8EA9AC9-8A73-4B89-AC86-C62770772739}" type="pres">
      <dgm:prSet presAssocID="{A558BE97-585B-460E-BBBB-BFAFC54A00CE}" presName="rootComposite" presStyleCnt="0"/>
      <dgm:spPr/>
    </dgm:pt>
    <dgm:pt modelId="{74A25DA7-50B6-499F-94AB-C7F7319B5C11}" type="pres">
      <dgm:prSet presAssocID="{A558BE97-585B-460E-BBBB-BFAFC54A00CE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0D773D0-DEDC-4F60-AFE2-19401B04614E}" type="pres">
      <dgm:prSet presAssocID="{A558BE97-585B-460E-BBBB-BFAFC54A00CE}" presName="rootConnector" presStyleLbl="node2" presStyleIdx="2" presStyleCnt="7"/>
      <dgm:spPr/>
      <dgm:t>
        <a:bodyPr/>
        <a:lstStyle/>
        <a:p>
          <a:endParaRPr lang="fr-FR"/>
        </a:p>
      </dgm:t>
    </dgm:pt>
    <dgm:pt modelId="{C9425A2A-7591-4F59-9F7B-123244319522}" type="pres">
      <dgm:prSet presAssocID="{A558BE97-585B-460E-BBBB-BFAFC54A00CE}" presName="hierChild4" presStyleCnt="0"/>
      <dgm:spPr/>
    </dgm:pt>
    <dgm:pt modelId="{6050FA16-4561-4EBE-A2D0-5A5B7645C2D5}" type="pres">
      <dgm:prSet presAssocID="{A558BE97-585B-460E-BBBB-BFAFC54A00CE}" presName="hierChild5" presStyleCnt="0"/>
      <dgm:spPr/>
    </dgm:pt>
    <dgm:pt modelId="{B7316492-F0D0-4BF8-BC92-874D10460D94}" type="pres">
      <dgm:prSet presAssocID="{3F03751B-89DD-411D-9A16-06BC739C40C0}" presName="Name64" presStyleLbl="parChTrans1D2" presStyleIdx="3" presStyleCnt="7"/>
      <dgm:spPr/>
      <dgm:t>
        <a:bodyPr/>
        <a:lstStyle/>
        <a:p>
          <a:endParaRPr lang="fr-FR"/>
        </a:p>
      </dgm:t>
    </dgm:pt>
    <dgm:pt modelId="{BEDC806F-7440-4526-850E-22AFD9F5827E}" type="pres">
      <dgm:prSet presAssocID="{E4C97B17-FFF7-41B3-9CF4-68FD64BDF8E5}" presName="hierRoot2" presStyleCnt="0">
        <dgm:presLayoutVars>
          <dgm:hierBranch val="init"/>
        </dgm:presLayoutVars>
      </dgm:prSet>
      <dgm:spPr/>
    </dgm:pt>
    <dgm:pt modelId="{FEF1CA1F-0ECC-4301-8577-8671140A5C58}" type="pres">
      <dgm:prSet presAssocID="{E4C97B17-FFF7-41B3-9CF4-68FD64BDF8E5}" presName="rootComposite" presStyleCnt="0"/>
      <dgm:spPr/>
    </dgm:pt>
    <dgm:pt modelId="{178AF770-4928-4944-A098-93276FEC3E1E}" type="pres">
      <dgm:prSet presAssocID="{E4C97B17-FFF7-41B3-9CF4-68FD64BDF8E5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EE73583-7653-49A7-BAAE-632D98271F6E}" type="pres">
      <dgm:prSet presAssocID="{E4C97B17-FFF7-41B3-9CF4-68FD64BDF8E5}" presName="rootConnector" presStyleLbl="node2" presStyleIdx="3" presStyleCnt="7"/>
      <dgm:spPr/>
      <dgm:t>
        <a:bodyPr/>
        <a:lstStyle/>
        <a:p>
          <a:endParaRPr lang="fr-FR"/>
        </a:p>
      </dgm:t>
    </dgm:pt>
    <dgm:pt modelId="{1292E208-C80D-4C3F-A51F-F5A13872EFC4}" type="pres">
      <dgm:prSet presAssocID="{E4C97B17-FFF7-41B3-9CF4-68FD64BDF8E5}" presName="hierChild4" presStyleCnt="0"/>
      <dgm:spPr/>
    </dgm:pt>
    <dgm:pt modelId="{34838972-D96E-4B46-830B-6F51FEC9CDE0}" type="pres">
      <dgm:prSet presAssocID="{E4C97B17-FFF7-41B3-9CF4-68FD64BDF8E5}" presName="hierChild5" presStyleCnt="0"/>
      <dgm:spPr/>
    </dgm:pt>
    <dgm:pt modelId="{BE35C839-AC1E-4004-A8F3-69A8E91F3064}" type="pres">
      <dgm:prSet presAssocID="{3FCB9E99-E9FF-49B3-9365-58AE88FF8B56}" presName="hierChild3" presStyleCnt="0"/>
      <dgm:spPr/>
    </dgm:pt>
    <dgm:pt modelId="{93A5BA13-6F4B-4017-B133-7A0355936771}" type="pres">
      <dgm:prSet presAssocID="{8E68E023-D999-458B-A043-F983AAD5CAC9}" presName="hierRoot1" presStyleCnt="0">
        <dgm:presLayoutVars>
          <dgm:hierBranch val="init"/>
        </dgm:presLayoutVars>
      </dgm:prSet>
      <dgm:spPr/>
    </dgm:pt>
    <dgm:pt modelId="{38F319E5-5907-441E-AA9A-005963A86ED9}" type="pres">
      <dgm:prSet presAssocID="{8E68E023-D999-458B-A043-F983AAD5CAC9}" presName="rootComposite1" presStyleCnt="0"/>
      <dgm:spPr/>
    </dgm:pt>
    <dgm:pt modelId="{1F8354B1-24B0-43CD-983D-190604BF34B9}" type="pres">
      <dgm:prSet presAssocID="{8E68E023-D999-458B-A043-F983AAD5CAC9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799F819-952D-4F7B-844F-7712CB2498EA}" type="pres">
      <dgm:prSet presAssocID="{8E68E023-D999-458B-A043-F983AAD5CAC9}" presName="rootConnector1" presStyleLbl="node1" presStyleIdx="0" presStyleCnt="0"/>
      <dgm:spPr/>
      <dgm:t>
        <a:bodyPr/>
        <a:lstStyle/>
        <a:p>
          <a:endParaRPr lang="fr-FR"/>
        </a:p>
      </dgm:t>
    </dgm:pt>
    <dgm:pt modelId="{AE1D5150-D60B-4E60-A0BC-EF8CDAE79F1A}" type="pres">
      <dgm:prSet presAssocID="{8E68E023-D999-458B-A043-F983AAD5CAC9}" presName="hierChild2" presStyleCnt="0"/>
      <dgm:spPr/>
    </dgm:pt>
    <dgm:pt modelId="{9C175F2F-7AFD-4140-8742-04BCEB6D1B53}" type="pres">
      <dgm:prSet presAssocID="{9B377ACA-99B4-4642-BB48-2C40B84F9C75}" presName="Name64" presStyleLbl="parChTrans1D2" presStyleIdx="4" presStyleCnt="7"/>
      <dgm:spPr/>
      <dgm:t>
        <a:bodyPr/>
        <a:lstStyle/>
        <a:p>
          <a:endParaRPr lang="fr-FR"/>
        </a:p>
      </dgm:t>
    </dgm:pt>
    <dgm:pt modelId="{F4386854-B84F-4963-BDA3-0ACEC2201E5D}" type="pres">
      <dgm:prSet presAssocID="{EE6ED7A0-7825-42AF-AB05-019374B4F0EF}" presName="hierRoot2" presStyleCnt="0">
        <dgm:presLayoutVars>
          <dgm:hierBranch val="init"/>
        </dgm:presLayoutVars>
      </dgm:prSet>
      <dgm:spPr/>
    </dgm:pt>
    <dgm:pt modelId="{1F02B896-C79D-4122-B7D6-B402D470B34E}" type="pres">
      <dgm:prSet presAssocID="{EE6ED7A0-7825-42AF-AB05-019374B4F0EF}" presName="rootComposite" presStyleCnt="0"/>
      <dgm:spPr/>
    </dgm:pt>
    <dgm:pt modelId="{BA1D1C5E-7162-4145-B1D8-9F244229B6F8}" type="pres">
      <dgm:prSet presAssocID="{EE6ED7A0-7825-42AF-AB05-019374B4F0EF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C76133-815A-4A8A-91EE-83AB6B0C81AD}" type="pres">
      <dgm:prSet presAssocID="{EE6ED7A0-7825-42AF-AB05-019374B4F0EF}" presName="rootConnector" presStyleLbl="node2" presStyleIdx="4" presStyleCnt="7"/>
      <dgm:spPr/>
      <dgm:t>
        <a:bodyPr/>
        <a:lstStyle/>
        <a:p>
          <a:endParaRPr lang="fr-FR"/>
        </a:p>
      </dgm:t>
    </dgm:pt>
    <dgm:pt modelId="{05B1606A-2B77-4483-B9AC-19622ECEF818}" type="pres">
      <dgm:prSet presAssocID="{EE6ED7A0-7825-42AF-AB05-019374B4F0EF}" presName="hierChild4" presStyleCnt="0"/>
      <dgm:spPr/>
    </dgm:pt>
    <dgm:pt modelId="{FD2BE104-D4D3-4415-AFEA-8FC329D567C7}" type="pres">
      <dgm:prSet presAssocID="{EE6ED7A0-7825-42AF-AB05-019374B4F0EF}" presName="hierChild5" presStyleCnt="0"/>
      <dgm:spPr/>
    </dgm:pt>
    <dgm:pt modelId="{E50E6D6B-5C29-47B1-8638-F2213C2DCB20}" type="pres">
      <dgm:prSet presAssocID="{0C38E0C6-57DE-4717-80CD-75484C14F900}" presName="Name64" presStyleLbl="parChTrans1D2" presStyleIdx="5" presStyleCnt="7"/>
      <dgm:spPr/>
      <dgm:t>
        <a:bodyPr/>
        <a:lstStyle/>
        <a:p>
          <a:endParaRPr lang="fr-FR"/>
        </a:p>
      </dgm:t>
    </dgm:pt>
    <dgm:pt modelId="{F6A46820-51B8-496F-9C24-29DDEB2549F9}" type="pres">
      <dgm:prSet presAssocID="{3CE65E47-8B83-47BA-8672-1733C06D12F4}" presName="hierRoot2" presStyleCnt="0">
        <dgm:presLayoutVars>
          <dgm:hierBranch val="init"/>
        </dgm:presLayoutVars>
      </dgm:prSet>
      <dgm:spPr/>
    </dgm:pt>
    <dgm:pt modelId="{DEE5BD96-C035-4737-A44D-02FC72614B56}" type="pres">
      <dgm:prSet presAssocID="{3CE65E47-8B83-47BA-8672-1733C06D12F4}" presName="rootComposite" presStyleCnt="0"/>
      <dgm:spPr/>
    </dgm:pt>
    <dgm:pt modelId="{2C9C7ABD-1E68-43D9-829F-FDF15410B33E}" type="pres">
      <dgm:prSet presAssocID="{3CE65E47-8B83-47BA-8672-1733C06D12F4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DBF1C5A-1EC8-470B-BD83-189062C7E5B4}" type="pres">
      <dgm:prSet presAssocID="{3CE65E47-8B83-47BA-8672-1733C06D12F4}" presName="rootConnector" presStyleLbl="node2" presStyleIdx="5" presStyleCnt="7"/>
      <dgm:spPr/>
      <dgm:t>
        <a:bodyPr/>
        <a:lstStyle/>
        <a:p>
          <a:endParaRPr lang="fr-FR"/>
        </a:p>
      </dgm:t>
    </dgm:pt>
    <dgm:pt modelId="{D8946005-35AB-465A-B4AB-932340BA156A}" type="pres">
      <dgm:prSet presAssocID="{3CE65E47-8B83-47BA-8672-1733C06D12F4}" presName="hierChild4" presStyleCnt="0"/>
      <dgm:spPr/>
    </dgm:pt>
    <dgm:pt modelId="{5076F07F-33FD-4A5B-A477-CCE2D7F3F8AC}" type="pres">
      <dgm:prSet presAssocID="{3CE65E47-8B83-47BA-8672-1733C06D12F4}" presName="hierChild5" presStyleCnt="0"/>
      <dgm:spPr/>
    </dgm:pt>
    <dgm:pt modelId="{0D8C89B8-4381-4519-A40B-2F052FD0B992}" type="pres">
      <dgm:prSet presAssocID="{C18B67DD-C5BE-46F3-BBB5-854ABD371F06}" presName="Name64" presStyleLbl="parChTrans1D2" presStyleIdx="6" presStyleCnt="7"/>
      <dgm:spPr/>
      <dgm:t>
        <a:bodyPr/>
        <a:lstStyle/>
        <a:p>
          <a:endParaRPr lang="fr-FR"/>
        </a:p>
      </dgm:t>
    </dgm:pt>
    <dgm:pt modelId="{11F18204-24DE-40D3-99C9-C459DF8551CD}" type="pres">
      <dgm:prSet presAssocID="{6A1EF634-7695-4634-9608-5F6BB9F9FCD0}" presName="hierRoot2" presStyleCnt="0">
        <dgm:presLayoutVars>
          <dgm:hierBranch val="init"/>
        </dgm:presLayoutVars>
      </dgm:prSet>
      <dgm:spPr/>
    </dgm:pt>
    <dgm:pt modelId="{EA5549E4-3EA6-4851-82EF-7DA89391CEFE}" type="pres">
      <dgm:prSet presAssocID="{6A1EF634-7695-4634-9608-5F6BB9F9FCD0}" presName="rootComposite" presStyleCnt="0"/>
      <dgm:spPr/>
    </dgm:pt>
    <dgm:pt modelId="{6B4D070F-705A-4369-99A9-A56D6BFD8DBA}" type="pres">
      <dgm:prSet presAssocID="{6A1EF634-7695-4634-9608-5F6BB9F9FCD0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465B1DD-A24C-4DBD-B798-8FB6B349164F}" type="pres">
      <dgm:prSet presAssocID="{6A1EF634-7695-4634-9608-5F6BB9F9FCD0}" presName="rootConnector" presStyleLbl="node2" presStyleIdx="6" presStyleCnt="7"/>
      <dgm:spPr/>
      <dgm:t>
        <a:bodyPr/>
        <a:lstStyle/>
        <a:p>
          <a:endParaRPr lang="fr-FR"/>
        </a:p>
      </dgm:t>
    </dgm:pt>
    <dgm:pt modelId="{05835AC3-E128-43D4-8CCE-E81DF98349B8}" type="pres">
      <dgm:prSet presAssocID="{6A1EF634-7695-4634-9608-5F6BB9F9FCD0}" presName="hierChild4" presStyleCnt="0"/>
      <dgm:spPr/>
    </dgm:pt>
    <dgm:pt modelId="{F99657D6-9EBF-4EA9-98B4-94AFE045E942}" type="pres">
      <dgm:prSet presAssocID="{6A1EF634-7695-4634-9608-5F6BB9F9FCD0}" presName="hierChild5" presStyleCnt="0"/>
      <dgm:spPr/>
    </dgm:pt>
    <dgm:pt modelId="{E8398E8B-B031-491B-AA3D-4335866824D2}" type="pres">
      <dgm:prSet presAssocID="{8E68E023-D999-458B-A043-F983AAD5CAC9}" presName="hierChild3" presStyleCnt="0"/>
      <dgm:spPr/>
    </dgm:pt>
  </dgm:ptLst>
  <dgm:cxnLst>
    <dgm:cxn modelId="{1762147C-A98E-4F60-B1D1-5532F2958B2F}" type="presOf" srcId="{AA44E4E1-74A7-4117-9D56-F80EE24B2B7E}" destId="{7D8D87D0-8B8A-4543-A234-51930A424D8A}" srcOrd="0" destOrd="0" presId="urn:microsoft.com/office/officeart/2009/3/layout/HorizontalOrganizationChart"/>
    <dgm:cxn modelId="{F33D985D-4C4D-489B-AD43-1B09D0EF55CD}" srcId="{3FCB9E99-E9FF-49B3-9365-58AE88FF8B56}" destId="{A558BE97-585B-460E-BBBB-BFAFC54A00CE}" srcOrd="0" destOrd="0" parTransId="{A357D11A-F4BF-4E80-8161-5F3932763441}" sibTransId="{00D5917B-0E1F-4D07-839D-D3D76386D2BB}"/>
    <dgm:cxn modelId="{837B28DC-062F-4588-B571-8F2664E4B512}" type="presOf" srcId="{EE6ED7A0-7825-42AF-AB05-019374B4F0EF}" destId="{BA1D1C5E-7162-4145-B1D8-9F244229B6F8}" srcOrd="0" destOrd="0" presId="urn:microsoft.com/office/officeart/2009/3/layout/HorizontalOrganizationChart"/>
    <dgm:cxn modelId="{312D2DA2-B47B-4116-895E-DD12F3C6F39E}" type="presOf" srcId="{3D040F0F-5427-4FB3-BB57-27BD2F5754BF}" destId="{C6B811C5-9914-4F26-B867-3CF072C00137}" srcOrd="1" destOrd="0" presId="urn:microsoft.com/office/officeart/2009/3/layout/HorizontalOrganizationChart"/>
    <dgm:cxn modelId="{90B3BBDA-BF67-46FC-9982-B5E759F37CAE}" srcId="{0DC2BFC1-C9A4-49F9-8312-3C96E9406274}" destId="{3D040F0F-5427-4FB3-BB57-27BD2F5754BF}" srcOrd="1" destOrd="0" parTransId="{745120B1-C030-4BDE-A362-28CECBD4D8AA}" sibTransId="{9939BFE2-87EE-4F8A-9D05-F71BD54E779E}"/>
    <dgm:cxn modelId="{43BABFFF-5AD0-495A-8C9C-23D6E1CC372B}" srcId="{3FCB9E99-E9FF-49B3-9365-58AE88FF8B56}" destId="{E4C97B17-FFF7-41B3-9CF4-68FD64BDF8E5}" srcOrd="1" destOrd="0" parTransId="{3F03751B-89DD-411D-9A16-06BC739C40C0}" sibTransId="{1DE41067-C1EF-4960-A102-8FC71820FDDA}"/>
    <dgm:cxn modelId="{9BCBCDCF-5416-415C-A049-CF799DD50975}" type="presOf" srcId="{E4C97B17-FFF7-41B3-9CF4-68FD64BDF8E5}" destId="{178AF770-4928-4944-A098-93276FEC3E1E}" srcOrd="0" destOrd="0" presId="urn:microsoft.com/office/officeart/2009/3/layout/HorizontalOrganizationChart"/>
    <dgm:cxn modelId="{BB6154D7-1A3F-4DC3-87C1-5E524B04A844}" srcId="{8E68E023-D999-458B-A043-F983AAD5CAC9}" destId="{3CE65E47-8B83-47BA-8672-1733C06D12F4}" srcOrd="1" destOrd="0" parTransId="{0C38E0C6-57DE-4717-80CD-75484C14F900}" sibTransId="{1758F5F7-3812-453E-A6D4-3DD8349B18F1}"/>
    <dgm:cxn modelId="{E0B10618-2EEF-4C99-9E53-D14A1F7FF14E}" type="presOf" srcId="{53727004-E012-44CE-9A61-52B503AE4533}" destId="{395437B6-6398-40D4-95CA-296B4D105BDB}" srcOrd="0" destOrd="0" presId="urn:microsoft.com/office/officeart/2009/3/layout/HorizontalOrganizationChart"/>
    <dgm:cxn modelId="{4FAB3BA1-BEA6-49B6-A445-6357A1862AB0}" type="presOf" srcId="{A357D11A-F4BF-4E80-8161-5F3932763441}" destId="{6CDE8553-F970-47A5-A139-766B93869447}" srcOrd="0" destOrd="0" presId="urn:microsoft.com/office/officeart/2009/3/layout/HorizontalOrganizationChart"/>
    <dgm:cxn modelId="{9EB77E45-F6E6-4644-B391-4E6B8E146D28}" type="presOf" srcId="{AE33BBC6-CAD3-4BF9-94CE-1688E539B4BC}" destId="{A2C779C3-CCCD-4CFD-9869-13E44E884C4F}" srcOrd="0" destOrd="0" presId="urn:microsoft.com/office/officeart/2009/3/layout/HorizontalOrganizationChart"/>
    <dgm:cxn modelId="{EE86D4A4-0B2E-47FC-8B46-C60DA8F94E03}" type="presOf" srcId="{9BBA397F-BCBE-4107-8D25-E15EEC2D8A2D}" destId="{D6C0EDD7-755A-4412-814A-8961B4659A66}" srcOrd="1" destOrd="0" presId="urn:microsoft.com/office/officeart/2009/3/layout/HorizontalOrganizationChart"/>
    <dgm:cxn modelId="{8E338BDD-DA17-4063-889D-E7F5AACFF60C}" srcId="{0DC2BFC1-C9A4-49F9-8312-3C96E9406274}" destId="{AA44E4E1-74A7-4117-9D56-F80EE24B2B7E}" srcOrd="0" destOrd="0" parTransId="{AE33BBC6-CAD3-4BF9-94CE-1688E539B4BC}" sibTransId="{C965751B-96D5-4052-8B51-1A09A80C2578}"/>
    <dgm:cxn modelId="{0E3F6A29-36A5-46CF-9258-9B40DEC4862C}" type="presOf" srcId="{9B377ACA-99B4-4642-BB48-2C40B84F9C75}" destId="{9C175F2F-7AFD-4140-8742-04BCEB6D1B53}" srcOrd="0" destOrd="0" presId="urn:microsoft.com/office/officeart/2009/3/layout/HorizontalOrganizationChart"/>
    <dgm:cxn modelId="{F7B88747-51BE-4AF5-94A2-6972CBC90D35}" type="presOf" srcId="{A558BE97-585B-460E-BBBB-BFAFC54A00CE}" destId="{40D773D0-DEDC-4F60-AFE2-19401B04614E}" srcOrd="1" destOrd="0" presId="urn:microsoft.com/office/officeart/2009/3/layout/HorizontalOrganizationChart"/>
    <dgm:cxn modelId="{3BD527CC-EC13-4680-A821-72C667474439}" type="presOf" srcId="{6A1EF634-7695-4634-9608-5F6BB9F9FCD0}" destId="{0465B1DD-A24C-4DBD-B798-8FB6B349164F}" srcOrd="1" destOrd="0" presId="urn:microsoft.com/office/officeart/2009/3/layout/HorizontalOrganizationChart"/>
    <dgm:cxn modelId="{0DA871EA-FAE7-458E-B241-AE80AB1E655A}" type="presOf" srcId="{745120B1-C030-4BDE-A362-28CECBD4D8AA}" destId="{030222E8-7408-4B5A-B2D7-F7897000289E}" srcOrd="0" destOrd="0" presId="urn:microsoft.com/office/officeart/2009/3/layout/HorizontalOrganizationChart"/>
    <dgm:cxn modelId="{AF0BF1C9-B8B6-4F94-B860-2EC390A62543}" type="presOf" srcId="{0DC2BFC1-C9A4-49F9-8312-3C96E9406274}" destId="{C5F7A119-2CCC-470C-A71E-98756022376B}" srcOrd="1" destOrd="0" presId="urn:microsoft.com/office/officeart/2009/3/layout/HorizontalOrganizationChart"/>
    <dgm:cxn modelId="{777D3089-3353-4F87-A41E-03ADB7817A51}" srcId="{53727004-E012-44CE-9A61-52B503AE4533}" destId="{8E68E023-D999-458B-A043-F983AAD5CAC9}" srcOrd="3" destOrd="0" parTransId="{6A266912-9EB5-46B6-9534-E88021B0139F}" sibTransId="{F8B2ED9B-4F1B-4D93-8056-3E03F031C225}"/>
    <dgm:cxn modelId="{6EE02D27-1F9F-4E7A-ACAC-D37C57752B6F}" type="presOf" srcId="{8E68E023-D999-458B-A043-F983AAD5CAC9}" destId="{1F8354B1-24B0-43CD-983D-190604BF34B9}" srcOrd="0" destOrd="0" presId="urn:microsoft.com/office/officeart/2009/3/layout/HorizontalOrganizationChart"/>
    <dgm:cxn modelId="{36373E5C-ED67-4EF2-B025-22B0E4AC2AC2}" type="presOf" srcId="{EE6ED7A0-7825-42AF-AB05-019374B4F0EF}" destId="{23C76133-815A-4A8A-91EE-83AB6B0C81AD}" srcOrd="1" destOrd="0" presId="urn:microsoft.com/office/officeart/2009/3/layout/HorizontalOrganizationChart"/>
    <dgm:cxn modelId="{0DF35355-7663-49E9-979F-17AB1CDF1ECF}" srcId="{53727004-E012-44CE-9A61-52B503AE4533}" destId="{0DC2BFC1-C9A4-49F9-8312-3C96E9406274}" srcOrd="0" destOrd="0" parTransId="{359579DF-C8CD-4920-94E1-D1CBCB58B4EB}" sibTransId="{B072EE1F-6CE8-4AFF-AF2A-62ECF9E07EF3}"/>
    <dgm:cxn modelId="{04B40E8A-2556-4EE5-98ED-1472B529D504}" type="presOf" srcId="{A558BE97-585B-460E-BBBB-BFAFC54A00CE}" destId="{74A25DA7-50B6-499F-94AB-C7F7319B5C11}" srcOrd="0" destOrd="0" presId="urn:microsoft.com/office/officeart/2009/3/layout/HorizontalOrganizationChart"/>
    <dgm:cxn modelId="{1958EBBE-B366-42C6-A834-84CCDB9FEE69}" type="presOf" srcId="{3CE65E47-8B83-47BA-8672-1733C06D12F4}" destId="{4DBF1C5A-1EC8-470B-BD83-189062C7E5B4}" srcOrd="1" destOrd="0" presId="urn:microsoft.com/office/officeart/2009/3/layout/HorizontalOrganizationChart"/>
    <dgm:cxn modelId="{27D35127-6E2E-4969-B7E1-18CB14B36BEB}" type="presOf" srcId="{0C38E0C6-57DE-4717-80CD-75484C14F900}" destId="{E50E6D6B-5C29-47B1-8638-F2213C2DCB20}" srcOrd="0" destOrd="0" presId="urn:microsoft.com/office/officeart/2009/3/layout/HorizontalOrganizationChart"/>
    <dgm:cxn modelId="{A4C60122-62D2-4C09-AD8F-52BFF9110705}" type="presOf" srcId="{3FCB9E99-E9FF-49B3-9365-58AE88FF8B56}" destId="{1D9A947F-2067-43B2-9DF2-2CDC798B6EA1}" srcOrd="1" destOrd="0" presId="urn:microsoft.com/office/officeart/2009/3/layout/HorizontalOrganizationChart"/>
    <dgm:cxn modelId="{54FB0506-DF85-4AAF-9911-A2B6BF0B2672}" srcId="{8E68E023-D999-458B-A043-F983AAD5CAC9}" destId="{6A1EF634-7695-4634-9608-5F6BB9F9FCD0}" srcOrd="2" destOrd="0" parTransId="{C18B67DD-C5BE-46F3-BBB5-854ABD371F06}" sibTransId="{2F0B7394-50D6-4956-B1F1-1CDD425E099B}"/>
    <dgm:cxn modelId="{70B76CD2-B80B-4079-ACF0-8538CF336F46}" srcId="{53727004-E012-44CE-9A61-52B503AE4533}" destId="{9BBA397F-BCBE-4107-8D25-E15EEC2D8A2D}" srcOrd="1" destOrd="0" parTransId="{1126615C-04BC-4109-B39C-5207C3F2F1AF}" sibTransId="{054F5FD3-F52A-4B0C-86F3-DFE31C65F418}"/>
    <dgm:cxn modelId="{FEB0EC04-C88A-431C-B766-5112A2CBE034}" type="presOf" srcId="{3FCB9E99-E9FF-49B3-9365-58AE88FF8B56}" destId="{5E10DA8B-1129-40E7-B260-C30D711DFF16}" srcOrd="0" destOrd="0" presId="urn:microsoft.com/office/officeart/2009/3/layout/HorizontalOrganizationChart"/>
    <dgm:cxn modelId="{0A4A9D63-8A67-48BB-A23F-F479EC489EBC}" type="presOf" srcId="{E4C97B17-FFF7-41B3-9CF4-68FD64BDF8E5}" destId="{2EE73583-7653-49A7-BAAE-632D98271F6E}" srcOrd="1" destOrd="0" presId="urn:microsoft.com/office/officeart/2009/3/layout/HorizontalOrganizationChart"/>
    <dgm:cxn modelId="{06E3F59B-62AE-497F-A87A-493CBF3A5250}" type="presOf" srcId="{AA44E4E1-74A7-4117-9D56-F80EE24B2B7E}" destId="{5FAA81CE-7EBE-4A69-8018-456643890C79}" srcOrd="1" destOrd="0" presId="urn:microsoft.com/office/officeart/2009/3/layout/HorizontalOrganizationChart"/>
    <dgm:cxn modelId="{6564E7D1-C6E1-4D4F-B3E3-6C05D1C3BEF3}" type="presOf" srcId="{8E68E023-D999-458B-A043-F983AAD5CAC9}" destId="{5799F819-952D-4F7B-844F-7712CB2498EA}" srcOrd="1" destOrd="0" presId="urn:microsoft.com/office/officeart/2009/3/layout/HorizontalOrganizationChart"/>
    <dgm:cxn modelId="{01A75AFC-F5A9-4FC6-BE6B-1532A240868E}" type="presOf" srcId="{6A1EF634-7695-4634-9608-5F6BB9F9FCD0}" destId="{6B4D070F-705A-4369-99A9-A56D6BFD8DBA}" srcOrd="0" destOrd="0" presId="urn:microsoft.com/office/officeart/2009/3/layout/HorizontalOrganizationChart"/>
    <dgm:cxn modelId="{3BC6CDF8-AAC9-43FF-9CA6-F493FF099CD3}" type="presOf" srcId="{3CE65E47-8B83-47BA-8672-1733C06D12F4}" destId="{2C9C7ABD-1E68-43D9-829F-FDF15410B33E}" srcOrd="0" destOrd="0" presId="urn:microsoft.com/office/officeart/2009/3/layout/HorizontalOrganizationChart"/>
    <dgm:cxn modelId="{2E499660-D193-49B9-BEA8-BCB60347ECE3}" type="presOf" srcId="{9BBA397F-BCBE-4107-8D25-E15EEC2D8A2D}" destId="{38DC939B-B7C6-4577-8DDE-3B023F7232D1}" srcOrd="0" destOrd="0" presId="urn:microsoft.com/office/officeart/2009/3/layout/HorizontalOrganizationChart"/>
    <dgm:cxn modelId="{1DBF05ED-9789-4091-A5E7-9176D6B104D6}" type="presOf" srcId="{3F03751B-89DD-411D-9A16-06BC739C40C0}" destId="{B7316492-F0D0-4BF8-BC92-874D10460D94}" srcOrd="0" destOrd="0" presId="urn:microsoft.com/office/officeart/2009/3/layout/HorizontalOrganizationChart"/>
    <dgm:cxn modelId="{B3F96670-7C0A-4C70-98CB-014EE0B8298B}" type="presOf" srcId="{3D040F0F-5427-4FB3-BB57-27BD2F5754BF}" destId="{C589EB9A-5C54-4F26-8B56-ABE700915CD1}" srcOrd="0" destOrd="0" presId="urn:microsoft.com/office/officeart/2009/3/layout/HorizontalOrganizationChart"/>
    <dgm:cxn modelId="{9D21D59E-E09C-4A5D-8834-41D2D9D6644C}" type="presOf" srcId="{C18B67DD-C5BE-46F3-BBB5-854ABD371F06}" destId="{0D8C89B8-4381-4519-A40B-2F052FD0B992}" srcOrd="0" destOrd="0" presId="urn:microsoft.com/office/officeart/2009/3/layout/HorizontalOrganizationChart"/>
    <dgm:cxn modelId="{4B495E2E-8603-4F02-B66A-7586982450FE}" srcId="{53727004-E012-44CE-9A61-52B503AE4533}" destId="{3FCB9E99-E9FF-49B3-9365-58AE88FF8B56}" srcOrd="2" destOrd="0" parTransId="{16D06F5A-D6A3-4B0B-AF15-12348028309C}" sibTransId="{E7FC0EDC-80F9-4131-95BD-6415FEA900D4}"/>
    <dgm:cxn modelId="{E7BFFEEB-15B2-43C5-98BA-BA2ECA927681}" type="presOf" srcId="{0DC2BFC1-C9A4-49F9-8312-3C96E9406274}" destId="{E17B0ACB-CD28-47A3-A958-D977C283C71B}" srcOrd="0" destOrd="0" presId="urn:microsoft.com/office/officeart/2009/3/layout/HorizontalOrganizationChart"/>
    <dgm:cxn modelId="{54DECFC3-03A3-4EB1-9A40-78BA2718922C}" srcId="{8E68E023-D999-458B-A043-F983AAD5CAC9}" destId="{EE6ED7A0-7825-42AF-AB05-019374B4F0EF}" srcOrd="0" destOrd="0" parTransId="{9B377ACA-99B4-4642-BB48-2C40B84F9C75}" sibTransId="{9DAAA8AE-4208-4125-869E-BAFC307F632A}"/>
    <dgm:cxn modelId="{77F57FE0-7755-403D-9B48-EFC6F8C12C2E}" type="presParOf" srcId="{395437B6-6398-40D4-95CA-296B4D105BDB}" destId="{7469373E-53B3-444C-A654-CCC6EB0DCA08}" srcOrd="0" destOrd="0" presId="urn:microsoft.com/office/officeart/2009/3/layout/HorizontalOrganizationChart"/>
    <dgm:cxn modelId="{99140C4A-8922-4068-9413-3C3FCBB04C67}" type="presParOf" srcId="{7469373E-53B3-444C-A654-CCC6EB0DCA08}" destId="{72863F34-12DE-4770-A793-C16D5418726E}" srcOrd="0" destOrd="0" presId="urn:microsoft.com/office/officeart/2009/3/layout/HorizontalOrganizationChart"/>
    <dgm:cxn modelId="{EC88F229-C628-4FB5-AC82-2EA1CA27ADAB}" type="presParOf" srcId="{72863F34-12DE-4770-A793-C16D5418726E}" destId="{E17B0ACB-CD28-47A3-A958-D977C283C71B}" srcOrd="0" destOrd="0" presId="urn:microsoft.com/office/officeart/2009/3/layout/HorizontalOrganizationChart"/>
    <dgm:cxn modelId="{628F1E0E-C08A-4F11-9452-2F79B51D1D40}" type="presParOf" srcId="{72863F34-12DE-4770-A793-C16D5418726E}" destId="{C5F7A119-2CCC-470C-A71E-98756022376B}" srcOrd="1" destOrd="0" presId="urn:microsoft.com/office/officeart/2009/3/layout/HorizontalOrganizationChart"/>
    <dgm:cxn modelId="{380534F3-43BE-4449-BE97-BD2105AF7AA3}" type="presParOf" srcId="{7469373E-53B3-444C-A654-CCC6EB0DCA08}" destId="{77E1B5F6-BE2F-499C-81ED-341181066D23}" srcOrd="1" destOrd="0" presId="urn:microsoft.com/office/officeart/2009/3/layout/HorizontalOrganizationChart"/>
    <dgm:cxn modelId="{46BA2B41-8282-4CEB-B93A-55BBB9AAE05B}" type="presParOf" srcId="{77E1B5F6-BE2F-499C-81ED-341181066D23}" destId="{A2C779C3-CCCD-4CFD-9869-13E44E884C4F}" srcOrd="0" destOrd="0" presId="urn:microsoft.com/office/officeart/2009/3/layout/HorizontalOrganizationChart"/>
    <dgm:cxn modelId="{8F700342-D27C-4EC5-B252-E6A47AA7B111}" type="presParOf" srcId="{77E1B5F6-BE2F-499C-81ED-341181066D23}" destId="{6E73AE33-7243-4563-8189-55996DF7021C}" srcOrd="1" destOrd="0" presId="urn:microsoft.com/office/officeart/2009/3/layout/HorizontalOrganizationChart"/>
    <dgm:cxn modelId="{677FC331-2692-419D-B453-84FEBAF743A2}" type="presParOf" srcId="{6E73AE33-7243-4563-8189-55996DF7021C}" destId="{726AE9F9-3DBD-4BE3-8F55-F95626B7A48A}" srcOrd="0" destOrd="0" presId="urn:microsoft.com/office/officeart/2009/3/layout/HorizontalOrganizationChart"/>
    <dgm:cxn modelId="{3B3497F8-AF2A-46CD-96EB-27AB02B9B6ED}" type="presParOf" srcId="{726AE9F9-3DBD-4BE3-8F55-F95626B7A48A}" destId="{7D8D87D0-8B8A-4543-A234-51930A424D8A}" srcOrd="0" destOrd="0" presId="urn:microsoft.com/office/officeart/2009/3/layout/HorizontalOrganizationChart"/>
    <dgm:cxn modelId="{6CE742E2-4C9D-411B-AE60-BD0E16EE9AE5}" type="presParOf" srcId="{726AE9F9-3DBD-4BE3-8F55-F95626B7A48A}" destId="{5FAA81CE-7EBE-4A69-8018-456643890C79}" srcOrd="1" destOrd="0" presId="urn:microsoft.com/office/officeart/2009/3/layout/HorizontalOrganizationChart"/>
    <dgm:cxn modelId="{927CDA92-1C1A-4C13-985A-DE0ED5261F5C}" type="presParOf" srcId="{6E73AE33-7243-4563-8189-55996DF7021C}" destId="{AF29E793-1B83-4F44-96A8-EA79389B00D4}" srcOrd="1" destOrd="0" presId="urn:microsoft.com/office/officeart/2009/3/layout/HorizontalOrganizationChart"/>
    <dgm:cxn modelId="{D87863A8-30DE-47CD-B154-E6960ADD5B2F}" type="presParOf" srcId="{6E73AE33-7243-4563-8189-55996DF7021C}" destId="{934680C0-FD21-435C-8EA0-CC4F758D66BD}" srcOrd="2" destOrd="0" presId="urn:microsoft.com/office/officeart/2009/3/layout/HorizontalOrganizationChart"/>
    <dgm:cxn modelId="{6B3F98BA-8B5B-4E14-83C2-29F7DF643467}" type="presParOf" srcId="{77E1B5F6-BE2F-499C-81ED-341181066D23}" destId="{030222E8-7408-4B5A-B2D7-F7897000289E}" srcOrd="2" destOrd="0" presId="urn:microsoft.com/office/officeart/2009/3/layout/HorizontalOrganizationChart"/>
    <dgm:cxn modelId="{222D9864-A47B-4913-8FE6-BEF19F21DA9A}" type="presParOf" srcId="{77E1B5F6-BE2F-499C-81ED-341181066D23}" destId="{281E440F-CB81-4592-AC33-1865984B5B96}" srcOrd="3" destOrd="0" presId="urn:microsoft.com/office/officeart/2009/3/layout/HorizontalOrganizationChart"/>
    <dgm:cxn modelId="{3D4D66AC-8F6B-48A5-9E94-8C9E9B9D6B29}" type="presParOf" srcId="{281E440F-CB81-4592-AC33-1865984B5B96}" destId="{3B332FAA-3A7A-4378-B6AD-14500AB23227}" srcOrd="0" destOrd="0" presId="urn:microsoft.com/office/officeart/2009/3/layout/HorizontalOrganizationChart"/>
    <dgm:cxn modelId="{67732A0A-B721-4173-BC3A-37EE34BC3054}" type="presParOf" srcId="{3B332FAA-3A7A-4378-B6AD-14500AB23227}" destId="{C589EB9A-5C54-4F26-8B56-ABE700915CD1}" srcOrd="0" destOrd="0" presId="urn:microsoft.com/office/officeart/2009/3/layout/HorizontalOrganizationChart"/>
    <dgm:cxn modelId="{1E908322-1163-49E3-9F8E-8686511361BA}" type="presParOf" srcId="{3B332FAA-3A7A-4378-B6AD-14500AB23227}" destId="{C6B811C5-9914-4F26-B867-3CF072C00137}" srcOrd="1" destOrd="0" presId="urn:microsoft.com/office/officeart/2009/3/layout/HorizontalOrganizationChart"/>
    <dgm:cxn modelId="{23A61A8A-1403-4086-831A-B0807030B645}" type="presParOf" srcId="{281E440F-CB81-4592-AC33-1865984B5B96}" destId="{7876AE56-F9FB-4FB7-9857-E765BCA84855}" srcOrd="1" destOrd="0" presId="urn:microsoft.com/office/officeart/2009/3/layout/HorizontalOrganizationChart"/>
    <dgm:cxn modelId="{E8D3C7FB-CF1D-403E-8FA7-451FD0158829}" type="presParOf" srcId="{281E440F-CB81-4592-AC33-1865984B5B96}" destId="{85B2154C-748A-46AD-95D3-96797D339A5E}" srcOrd="2" destOrd="0" presId="urn:microsoft.com/office/officeart/2009/3/layout/HorizontalOrganizationChart"/>
    <dgm:cxn modelId="{1794EB4D-3C22-4153-BF94-7A0B1308860D}" type="presParOf" srcId="{7469373E-53B3-444C-A654-CCC6EB0DCA08}" destId="{21B95485-FE87-4422-9196-CD4ACA9929CD}" srcOrd="2" destOrd="0" presId="urn:microsoft.com/office/officeart/2009/3/layout/HorizontalOrganizationChart"/>
    <dgm:cxn modelId="{32552EE1-4E7E-4367-BCCD-6FFA90903944}" type="presParOf" srcId="{395437B6-6398-40D4-95CA-296B4D105BDB}" destId="{54801ABF-9F2D-4F62-8963-D87687837DBC}" srcOrd="1" destOrd="0" presId="urn:microsoft.com/office/officeart/2009/3/layout/HorizontalOrganizationChart"/>
    <dgm:cxn modelId="{CB878397-8574-4E41-89DC-3FBE4461D60D}" type="presParOf" srcId="{54801ABF-9F2D-4F62-8963-D87687837DBC}" destId="{1652EE92-B19F-4772-B126-639D7AA51132}" srcOrd="0" destOrd="0" presId="urn:microsoft.com/office/officeart/2009/3/layout/HorizontalOrganizationChart"/>
    <dgm:cxn modelId="{C09E930D-0E87-4D05-97AC-51E67718876D}" type="presParOf" srcId="{1652EE92-B19F-4772-B126-639D7AA51132}" destId="{38DC939B-B7C6-4577-8DDE-3B023F7232D1}" srcOrd="0" destOrd="0" presId="urn:microsoft.com/office/officeart/2009/3/layout/HorizontalOrganizationChart"/>
    <dgm:cxn modelId="{0284D418-4882-4BDA-8564-9213A90B67D8}" type="presParOf" srcId="{1652EE92-B19F-4772-B126-639D7AA51132}" destId="{D6C0EDD7-755A-4412-814A-8961B4659A66}" srcOrd="1" destOrd="0" presId="urn:microsoft.com/office/officeart/2009/3/layout/HorizontalOrganizationChart"/>
    <dgm:cxn modelId="{C056D910-D5CF-4FB6-9E7A-8503A3C676E9}" type="presParOf" srcId="{54801ABF-9F2D-4F62-8963-D87687837DBC}" destId="{B06CC13E-65A2-4723-9AA4-D923DA081557}" srcOrd="1" destOrd="0" presId="urn:microsoft.com/office/officeart/2009/3/layout/HorizontalOrganizationChart"/>
    <dgm:cxn modelId="{E6DE7226-C9E4-4256-83A7-068D5BFD9F85}" type="presParOf" srcId="{54801ABF-9F2D-4F62-8963-D87687837DBC}" destId="{562A8D52-6D5A-4D2C-B313-47AAB6D67B05}" srcOrd="2" destOrd="0" presId="urn:microsoft.com/office/officeart/2009/3/layout/HorizontalOrganizationChart"/>
    <dgm:cxn modelId="{5F8B6DBC-0BAF-4D26-A131-0AEF617589D6}" type="presParOf" srcId="{395437B6-6398-40D4-95CA-296B4D105BDB}" destId="{FC3FD170-5855-4897-AEC8-C45D0B4B43C7}" srcOrd="2" destOrd="0" presId="urn:microsoft.com/office/officeart/2009/3/layout/HorizontalOrganizationChart"/>
    <dgm:cxn modelId="{DC72E607-F97F-444C-87D7-644DA84FBE4D}" type="presParOf" srcId="{FC3FD170-5855-4897-AEC8-C45D0B4B43C7}" destId="{B93E195C-FF1E-4748-883D-6C3D73621E32}" srcOrd="0" destOrd="0" presId="urn:microsoft.com/office/officeart/2009/3/layout/HorizontalOrganizationChart"/>
    <dgm:cxn modelId="{032155BC-A6D5-4454-AB59-8E6AD043597D}" type="presParOf" srcId="{B93E195C-FF1E-4748-883D-6C3D73621E32}" destId="{5E10DA8B-1129-40E7-B260-C30D711DFF16}" srcOrd="0" destOrd="0" presId="urn:microsoft.com/office/officeart/2009/3/layout/HorizontalOrganizationChart"/>
    <dgm:cxn modelId="{66976371-000A-400D-96AE-871BA82142C7}" type="presParOf" srcId="{B93E195C-FF1E-4748-883D-6C3D73621E32}" destId="{1D9A947F-2067-43B2-9DF2-2CDC798B6EA1}" srcOrd="1" destOrd="0" presId="urn:microsoft.com/office/officeart/2009/3/layout/HorizontalOrganizationChart"/>
    <dgm:cxn modelId="{1D8A31CB-0351-4ABF-B204-0453DB1A6FC6}" type="presParOf" srcId="{FC3FD170-5855-4897-AEC8-C45D0B4B43C7}" destId="{6915FBA8-4368-432B-97F3-CE1B28D03C7F}" srcOrd="1" destOrd="0" presId="urn:microsoft.com/office/officeart/2009/3/layout/HorizontalOrganizationChart"/>
    <dgm:cxn modelId="{72B43BED-4C3C-41DB-953A-50F3F7CA7100}" type="presParOf" srcId="{6915FBA8-4368-432B-97F3-CE1B28D03C7F}" destId="{6CDE8553-F970-47A5-A139-766B93869447}" srcOrd="0" destOrd="0" presId="urn:microsoft.com/office/officeart/2009/3/layout/HorizontalOrganizationChart"/>
    <dgm:cxn modelId="{E69D40AA-1A89-44BB-B162-73778AC305C1}" type="presParOf" srcId="{6915FBA8-4368-432B-97F3-CE1B28D03C7F}" destId="{AE23FD65-5F74-4AA9-8C83-336A684CE81A}" srcOrd="1" destOrd="0" presId="urn:microsoft.com/office/officeart/2009/3/layout/HorizontalOrganizationChart"/>
    <dgm:cxn modelId="{A0CEA5DD-876D-40CD-B62A-402EDF0CD53F}" type="presParOf" srcId="{AE23FD65-5F74-4AA9-8C83-336A684CE81A}" destId="{F8EA9AC9-8A73-4B89-AC86-C62770772739}" srcOrd="0" destOrd="0" presId="urn:microsoft.com/office/officeart/2009/3/layout/HorizontalOrganizationChart"/>
    <dgm:cxn modelId="{9216C43A-3321-4908-8092-D453D1088CFE}" type="presParOf" srcId="{F8EA9AC9-8A73-4B89-AC86-C62770772739}" destId="{74A25DA7-50B6-499F-94AB-C7F7319B5C11}" srcOrd="0" destOrd="0" presId="urn:microsoft.com/office/officeart/2009/3/layout/HorizontalOrganizationChart"/>
    <dgm:cxn modelId="{AC84A820-7961-4546-956F-AD1170DA97BC}" type="presParOf" srcId="{F8EA9AC9-8A73-4B89-AC86-C62770772739}" destId="{40D773D0-DEDC-4F60-AFE2-19401B04614E}" srcOrd="1" destOrd="0" presId="urn:microsoft.com/office/officeart/2009/3/layout/HorizontalOrganizationChart"/>
    <dgm:cxn modelId="{958C24A9-7F25-4299-8935-5D32EB4ADAD7}" type="presParOf" srcId="{AE23FD65-5F74-4AA9-8C83-336A684CE81A}" destId="{C9425A2A-7591-4F59-9F7B-123244319522}" srcOrd="1" destOrd="0" presId="urn:microsoft.com/office/officeart/2009/3/layout/HorizontalOrganizationChart"/>
    <dgm:cxn modelId="{D9777C12-E54E-4246-AD74-2A5D9544FC9A}" type="presParOf" srcId="{AE23FD65-5F74-4AA9-8C83-336A684CE81A}" destId="{6050FA16-4561-4EBE-A2D0-5A5B7645C2D5}" srcOrd="2" destOrd="0" presId="urn:microsoft.com/office/officeart/2009/3/layout/HorizontalOrganizationChart"/>
    <dgm:cxn modelId="{5F074C97-6582-424A-95DC-93DAEAD377D3}" type="presParOf" srcId="{6915FBA8-4368-432B-97F3-CE1B28D03C7F}" destId="{B7316492-F0D0-4BF8-BC92-874D10460D94}" srcOrd="2" destOrd="0" presId="urn:microsoft.com/office/officeart/2009/3/layout/HorizontalOrganizationChart"/>
    <dgm:cxn modelId="{CD753C51-E902-4AF4-889D-CB4ECB2776A3}" type="presParOf" srcId="{6915FBA8-4368-432B-97F3-CE1B28D03C7F}" destId="{BEDC806F-7440-4526-850E-22AFD9F5827E}" srcOrd="3" destOrd="0" presId="urn:microsoft.com/office/officeart/2009/3/layout/HorizontalOrganizationChart"/>
    <dgm:cxn modelId="{7F25B449-09A9-4ABF-8AE6-1B59D7D44CAB}" type="presParOf" srcId="{BEDC806F-7440-4526-850E-22AFD9F5827E}" destId="{FEF1CA1F-0ECC-4301-8577-8671140A5C58}" srcOrd="0" destOrd="0" presId="urn:microsoft.com/office/officeart/2009/3/layout/HorizontalOrganizationChart"/>
    <dgm:cxn modelId="{B2FE50AB-6B42-4622-A023-6922EFFE8546}" type="presParOf" srcId="{FEF1CA1F-0ECC-4301-8577-8671140A5C58}" destId="{178AF770-4928-4944-A098-93276FEC3E1E}" srcOrd="0" destOrd="0" presId="urn:microsoft.com/office/officeart/2009/3/layout/HorizontalOrganizationChart"/>
    <dgm:cxn modelId="{0D02E51B-1667-4D68-BF45-8191296595A7}" type="presParOf" srcId="{FEF1CA1F-0ECC-4301-8577-8671140A5C58}" destId="{2EE73583-7653-49A7-BAAE-632D98271F6E}" srcOrd="1" destOrd="0" presId="urn:microsoft.com/office/officeart/2009/3/layout/HorizontalOrganizationChart"/>
    <dgm:cxn modelId="{8E17FF46-C60C-4C66-A535-121695F89975}" type="presParOf" srcId="{BEDC806F-7440-4526-850E-22AFD9F5827E}" destId="{1292E208-C80D-4C3F-A51F-F5A13872EFC4}" srcOrd="1" destOrd="0" presId="urn:microsoft.com/office/officeart/2009/3/layout/HorizontalOrganizationChart"/>
    <dgm:cxn modelId="{939B5C85-30C1-43E3-BF82-328B36863C90}" type="presParOf" srcId="{BEDC806F-7440-4526-850E-22AFD9F5827E}" destId="{34838972-D96E-4B46-830B-6F51FEC9CDE0}" srcOrd="2" destOrd="0" presId="urn:microsoft.com/office/officeart/2009/3/layout/HorizontalOrganizationChart"/>
    <dgm:cxn modelId="{60178F59-5DA2-446F-8514-9274789EC981}" type="presParOf" srcId="{FC3FD170-5855-4897-AEC8-C45D0B4B43C7}" destId="{BE35C839-AC1E-4004-A8F3-69A8E91F3064}" srcOrd="2" destOrd="0" presId="urn:microsoft.com/office/officeart/2009/3/layout/HorizontalOrganizationChart"/>
    <dgm:cxn modelId="{B9A8AF95-A25F-48C3-BE3A-231ACD8ABD0B}" type="presParOf" srcId="{395437B6-6398-40D4-95CA-296B4D105BDB}" destId="{93A5BA13-6F4B-4017-B133-7A0355936771}" srcOrd="3" destOrd="0" presId="urn:microsoft.com/office/officeart/2009/3/layout/HorizontalOrganizationChart"/>
    <dgm:cxn modelId="{5238B7F4-90A4-4052-8446-C4B6DE295B3F}" type="presParOf" srcId="{93A5BA13-6F4B-4017-B133-7A0355936771}" destId="{38F319E5-5907-441E-AA9A-005963A86ED9}" srcOrd="0" destOrd="0" presId="urn:microsoft.com/office/officeart/2009/3/layout/HorizontalOrganizationChart"/>
    <dgm:cxn modelId="{4C5F7671-1F52-405D-9DB5-2E15FD5EEAD1}" type="presParOf" srcId="{38F319E5-5907-441E-AA9A-005963A86ED9}" destId="{1F8354B1-24B0-43CD-983D-190604BF34B9}" srcOrd="0" destOrd="0" presId="urn:microsoft.com/office/officeart/2009/3/layout/HorizontalOrganizationChart"/>
    <dgm:cxn modelId="{6DB158F7-9482-4BC4-A4A7-EA732B951FAB}" type="presParOf" srcId="{38F319E5-5907-441E-AA9A-005963A86ED9}" destId="{5799F819-952D-4F7B-844F-7712CB2498EA}" srcOrd="1" destOrd="0" presId="urn:microsoft.com/office/officeart/2009/3/layout/HorizontalOrganizationChart"/>
    <dgm:cxn modelId="{A89C6ABD-9269-4481-86F9-27E28A72C6D9}" type="presParOf" srcId="{93A5BA13-6F4B-4017-B133-7A0355936771}" destId="{AE1D5150-D60B-4E60-A0BC-EF8CDAE79F1A}" srcOrd="1" destOrd="0" presId="urn:microsoft.com/office/officeart/2009/3/layout/HorizontalOrganizationChart"/>
    <dgm:cxn modelId="{A71F818F-949F-4888-8A3B-A7E359E0C1A3}" type="presParOf" srcId="{AE1D5150-D60B-4E60-A0BC-EF8CDAE79F1A}" destId="{9C175F2F-7AFD-4140-8742-04BCEB6D1B53}" srcOrd="0" destOrd="0" presId="urn:microsoft.com/office/officeart/2009/3/layout/HorizontalOrganizationChart"/>
    <dgm:cxn modelId="{610C43B2-1EDC-480D-A8AC-DA061F9F47BC}" type="presParOf" srcId="{AE1D5150-D60B-4E60-A0BC-EF8CDAE79F1A}" destId="{F4386854-B84F-4963-BDA3-0ACEC2201E5D}" srcOrd="1" destOrd="0" presId="urn:microsoft.com/office/officeart/2009/3/layout/HorizontalOrganizationChart"/>
    <dgm:cxn modelId="{D5C51AE5-EEC1-4C4F-BCED-11E7E99ECE2C}" type="presParOf" srcId="{F4386854-B84F-4963-BDA3-0ACEC2201E5D}" destId="{1F02B896-C79D-4122-B7D6-B402D470B34E}" srcOrd="0" destOrd="0" presId="urn:microsoft.com/office/officeart/2009/3/layout/HorizontalOrganizationChart"/>
    <dgm:cxn modelId="{13AC5E0A-EED8-42E1-9DD9-A186C309DAC8}" type="presParOf" srcId="{1F02B896-C79D-4122-B7D6-B402D470B34E}" destId="{BA1D1C5E-7162-4145-B1D8-9F244229B6F8}" srcOrd="0" destOrd="0" presId="urn:microsoft.com/office/officeart/2009/3/layout/HorizontalOrganizationChart"/>
    <dgm:cxn modelId="{76D0763B-A5F6-4C9B-A01D-CBEC5EF70F98}" type="presParOf" srcId="{1F02B896-C79D-4122-B7D6-B402D470B34E}" destId="{23C76133-815A-4A8A-91EE-83AB6B0C81AD}" srcOrd="1" destOrd="0" presId="urn:microsoft.com/office/officeart/2009/3/layout/HorizontalOrganizationChart"/>
    <dgm:cxn modelId="{BDDA0CF9-05F3-43EC-9112-9832C1AA5E76}" type="presParOf" srcId="{F4386854-B84F-4963-BDA3-0ACEC2201E5D}" destId="{05B1606A-2B77-4483-B9AC-19622ECEF818}" srcOrd="1" destOrd="0" presId="urn:microsoft.com/office/officeart/2009/3/layout/HorizontalOrganizationChart"/>
    <dgm:cxn modelId="{DF65EDF4-8F49-4224-AB00-F43317022923}" type="presParOf" srcId="{F4386854-B84F-4963-BDA3-0ACEC2201E5D}" destId="{FD2BE104-D4D3-4415-AFEA-8FC329D567C7}" srcOrd="2" destOrd="0" presId="urn:microsoft.com/office/officeart/2009/3/layout/HorizontalOrganizationChart"/>
    <dgm:cxn modelId="{46D26A75-134D-4AAA-80AB-79577EA22E22}" type="presParOf" srcId="{AE1D5150-D60B-4E60-A0BC-EF8CDAE79F1A}" destId="{E50E6D6B-5C29-47B1-8638-F2213C2DCB20}" srcOrd="2" destOrd="0" presId="urn:microsoft.com/office/officeart/2009/3/layout/HorizontalOrganizationChart"/>
    <dgm:cxn modelId="{2454BA53-34F6-40C9-A7A8-20E3846DE5AF}" type="presParOf" srcId="{AE1D5150-D60B-4E60-A0BC-EF8CDAE79F1A}" destId="{F6A46820-51B8-496F-9C24-29DDEB2549F9}" srcOrd="3" destOrd="0" presId="urn:microsoft.com/office/officeart/2009/3/layout/HorizontalOrganizationChart"/>
    <dgm:cxn modelId="{229F6FF0-CAF8-48AE-93B9-D36074FA7855}" type="presParOf" srcId="{F6A46820-51B8-496F-9C24-29DDEB2549F9}" destId="{DEE5BD96-C035-4737-A44D-02FC72614B56}" srcOrd="0" destOrd="0" presId="urn:microsoft.com/office/officeart/2009/3/layout/HorizontalOrganizationChart"/>
    <dgm:cxn modelId="{81AFDB85-6495-4B9E-8C4B-F104841F8787}" type="presParOf" srcId="{DEE5BD96-C035-4737-A44D-02FC72614B56}" destId="{2C9C7ABD-1E68-43D9-829F-FDF15410B33E}" srcOrd="0" destOrd="0" presId="urn:microsoft.com/office/officeart/2009/3/layout/HorizontalOrganizationChart"/>
    <dgm:cxn modelId="{81DBFD71-C216-49F6-8D41-6B6AE4E19185}" type="presParOf" srcId="{DEE5BD96-C035-4737-A44D-02FC72614B56}" destId="{4DBF1C5A-1EC8-470B-BD83-189062C7E5B4}" srcOrd="1" destOrd="0" presId="urn:microsoft.com/office/officeart/2009/3/layout/HorizontalOrganizationChart"/>
    <dgm:cxn modelId="{9861BB1B-F06B-4028-A706-89AC87BC4A80}" type="presParOf" srcId="{F6A46820-51B8-496F-9C24-29DDEB2549F9}" destId="{D8946005-35AB-465A-B4AB-932340BA156A}" srcOrd="1" destOrd="0" presId="urn:microsoft.com/office/officeart/2009/3/layout/HorizontalOrganizationChart"/>
    <dgm:cxn modelId="{52D646E1-463E-4242-B5D3-F090AC7C4CF1}" type="presParOf" srcId="{F6A46820-51B8-496F-9C24-29DDEB2549F9}" destId="{5076F07F-33FD-4A5B-A477-CCE2D7F3F8AC}" srcOrd="2" destOrd="0" presId="urn:microsoft.com/office/officeart/2009/3/layout/HorizontalOrganizationChart"/>
    <dgm:cxn modelId="{0F1B7324-35D6-40BD-89B5-1D09A7BB72B7}" type="presParOf" srcId="{AE1D5150-D60B-4E60-A0BC-EF8CDAE79F1A}" destId="{0D8C89B8-4381-4519-A40B-2F052FD0B992}" srcOrd="4" destOrd="0" presId="urn:microsoft.com/office/officeart/2009/3/layout/HorizontalOrganizationChart"/>
    <dgm:cxn modelId="{2C90AE4C-2CAC-4C77-8A93-DB8B3DF7EB6F}" type="presParOf" srcId="{AE1D5150-D60B-4E60-A0BC-EF8CDAE79F1A}" destId="{11F18204-24DE-40D3-99C9-C459DF8551CD}" srcOrd="5" destOrd="0" presId="urn:microsoft.com/office/officeart/2009/3/layout/HorizontalOrganizationChart"/>
    <dgm:cxn modelId="{40CE54E9-458E-4BE8-83D9-8B16EE215E68}" type="presParOf" srcId="{11F18204-24DE-40D3-99C9-C459DF8551CD}" destId="{EA5549E4-3EA6-4851-82EF-7DA89391CEFE}" srcOrd="0" destOrd="0" presId="urn:microsoft.com/office/officeart/2009/3/layout/HorizontalOrganizationChart"/>
    <dgm:cxn modelId="{5FA98C55-1FCB-4589-BF5C-F5A0C844819C}" type="presParOf" srcId="{EA5549E4-3EA6-4851-82EF-7DA89391CEFE}" destId="{6B4D070F-705A-4369-99A9-A56D6BFD8DBA}" srcOrd="0" destOrd="0" presId="urn:microsoft.com/office/officeart/2009/3/layout/HorizontalOrganizationChart"/>
    <dgm:cxn modelId="{0611B077-5E0F-419A-AEC8-75442207995E}" type="presParOf" srcId="{EA5549E4-3EA6-4851-82EF-7DA89391CEFE}" destId="{0465B1DD-A24C-4DBD-B798-8FB6B349164F}" srcOrd="1" destOrd="0" presId="urn:microsoft.com/office/officeart/2009/3/layout/HorizontalOrganizationChart"/>
    <dgm:cxn modelId="{015635D7-BF17-4144-B230-400E55B5F303}" type="presParOf" srcId="{11F18204-24DE-40D3-99C9-C459DF8551CD}" destId="{05835AC3-E128-43D4-8CCE-E81DF98349B8}" srcOrd="1" destOrd="0" presId="urn:microsoft.com/office/officeart/2009/3/layout/HorizontalOrganizationChart"/>
    <dgm:cxn modelId="{DDA28863-A09A-4BE2-BDC2-5DD8E20F437B}" type="presParOf" srcId="{11F18204-24DE-40D3-99C9-C459DF8551CD}" destId="{F99657D6-9EBF-4EA9-98B4-94AFE045E942}" srcOrd="2" destOrd="0" presId="urn:microsoft.com/office/officeart/2009/3/layout/HorizontalOrganizationChart"/>
    <dgm:cxn modelId="{0A8004FE-C5C3-4443-8E9C-595965D09EFD}" type="presParOf" srcId="{93A5BA13-6F4B-4017-B133-7A0355936771}" destId="{E8398E8B-B031-491B-AA3D-4335866824D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25C7615-5BBC-4296-813B-1E19505BD10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01521DC-E887-440C-8DBC-E3F1EB0B12E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Polyvalence</a:t>
          </a:r>
        </a:p>
      </dgm:t>
    </dgm:pt>
    <dgm:pt modelId="{D89A0C30-964A-4DA4-98C2-5931127ABF79}" type="parTrans" cxnId="{0F8B3F66-8FD0-465A-9477-A7CA15AB569A}">
      <dgm:prSet/>
      <dgm:spPr/>
      <dgm:t>
        <a:bodyPr/>
        <a:lstStyle/>
        <a:p>
          <a:endParaRPr lang="fr-FR" noProof="0" dirty="0"/>
        </a:p>
      </dgm:t>
    </dgm:pt>
    <dgm:pt modelId="{B2C02DE8-66E2-4B0D-ACD0-1EB5188413B9}" type="sibTrans" cxnId="{0F8B3F66-8FD0-465A-9477-A7CA15AB569A}">
      <dgm:prSet/>
      <dgm:spPr/>
      <dgm:t>
        <a:bodyPr/>
        <a:lstStyle/>
        <a:p>
          <a:endParaRPr lang="fr-FR" noProof="0" dirty="0"/>
        </a:p>
      </dgm:t>
    </dgm:pt>
    <dgm:pt modelId="{47E025CE-FAEE-4D6B-AEDD-9E3B4285F0C7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Périodiques</a:t>
          </a:r>
        </a:p>
      </dgm:t>
    </dgm:pt>
    <dgm:pt modelId="{6927B194-7471-4B5F-AC25-C5886B221493}" type="parTrans" cxnId="{B151CF15-1F34-44C8-841B-7B7012E4C115}">
      <dgm:prSet/>
      <dgm:spPr/>
      <dgm:t>
        <a:bodyPr/>
        <a:lstStyle/>
        <a:p>
          <a:endParaRPr lang="fr-FR" noProof="0" dirty="0"/>
        </a:p>
      </dgm:t>
    </dgm:pt>
    <dgm:pt modelId="{4035E949-06BB-48D7-9170-DFB32D2601E7}" type="sibTrans" cxnId="{B151CF15-1F34-44C8-841B-7B7012E4C115}">
      <dgm:prSet/>
      <dgm:spPr/>
      <dgm:t>
        <a:bodyPr/>
        <a:lstStyle/>
        <a:p>
          <a:endParaRPr lang="fr-FR" noProof="0" dirty="0"/>
        </a:p>
      </dgm:t>
    </dgm:pt>
    <dgm:pt modelId="{9C256BA0-5415-46EE-B0D5-56772890821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Megarena</a:t>
          </a:r>
          <a:endParaRPr lang="fr-FR" noProof="0" dirty="0"/>
        </a:p>
      </dgm:t>
    </dgm:pt>
    <dgm:pt modelId="{51314CAA-A5A5-4B42-B787-2C5B9E1435A9}" type="parTrans" cxnId="{5154C5C9-185E-43AC-8438-79B83D63A693}">
      <dgm:prSet/>
      <dgm:spPr/>
      <dgm:t>
        <a:bodyPr/>
        <a:lstStyle/>
        <a:p>
          <a:endParaRPr lang="fr-FR" noProof="0" dirty="0"/>
        </a:p>
      </dgm:t>
    </dgm:pt>
    <dgm:pt modelId="{4AFD59F7-6AB1-493A-9F70-5A99B98BF208}" type="sibTrans" cxnId="{5154C5C9-185E-43AC-8438-79B83D63A693}">
      <dgm:prSet/>
      <dgm:spPr/>
      <dgm:t>
        <a:bodyPr/>
        <a:lstStyle/>
        <a:p>
          <a:endParaRPr lang="fr-FR" noProof="0" dirty="0"/>
        </a:p>
      </dgm:t>
    </dgm:pt>
    <dgm:pt modelId="{095B83B7-0A51-4BAF-B15D-DB331DD770F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QR Codes</a:t>
          </a:r>
        </a:p>
      </dgm:t>
    </dgm:pt>
    <dgm:pt modelId="{C84AE241-96B4-4502-951E-DF0DCB9DB5D8}" type="parTrans" cxnId="{AF98FE3F-6837-4C39-AE77-1B2D39138FAD}">
      <dgm:prSet/>
      <dgm:spPr/>
      <dgm:t>
        <a:bodyPr/>
        <a:lstStyle/>
        <a:p>
          <a:endParaRPr lang="fr-FR" noProof="0" dirty="0"/>
        </a:p>
      </dgm:t>
    </dgm:pt>
    <dgm:pt modelId="{9A950BDD-0272-4ECA-A45E-3856819EDBA8}" type="sibTrans" cxnId="{AF98FE3F-6837-4C39-AE77-1B2D39138FAD}">
      <dgm:prSet/>
      <dgm:spPr/>
      <dgm:t>
        <a:bodyPr/>
        <a:lstStyle/>
        <a:p>
          <a:endParaRPr lang="fr-FR" noProof="0" dirty="0"/>
        </a:p>
      </dgm:t>
    </dgm:pt>
    <dgm:pt modelId="{BEC0437B-8343-467E-BC74-B56A941594A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Bitmap</a:t>
          </a:r>
        </a:p>
      </dgm:t>
    </dgm:pt>
    <dgm:pt modelId="{602161BB-6DEA-463C-9F2B-72CC7B834535}" type="parTrans" cxnId="{571A2BB5-809D-4F5A-A6F3-27F3546B8746}">
      <dgm:prSet/>
      <dgm:spPr/>
      <dgm:t>
        <a:bodyPr/>
        <a:lstStyle/>
        <a:p>
          <a:endParaRPr lang="fr-FR" noProof="0" dirty="0"/>
        </a:p>
      </dgm:t>
    </dgm:pt>
    <dgm:pt modelId="{8C18C4E5-3845-4DC2-8F82-700F78D12AE7}" type="sibTrans" cxnId="{571A2BB5-809D-4F5A-A6F3-27F3546B8746}">
      <dgm:prSet/>
      <dgm:spPr/>
      <dgm:t>
        <a:bodyPr/>
        <a:lstStyle/>
        <a:p>
          <a:endParaRPr lang="fr-FR" noProof="0" dirty="0"/>
        </a:p>
      </dgm:t>
    </dgm:pt>
    <dgm:pt modelId="{6D7EEEC7-E865-4949-B2F5-D63C5A2786AF}" type="pres">
      <dgm:prSet presAssocID="{225C7615-5BBC-4296-813B-1E19505BD10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182A971-EE9D-4075-9EDD-507CA11A2195}" type="pres">
      <dgm:prSet presAssocID="{001521DC-E887-440C-8DBC-E3F1EB0B12E4}" presName="root1" presStyleCnt="0"/>
      <dgm:spPr/>
    </dgm:pt>
    <dgm:pt modelId="{78ED1CDD-30F8-4E2F-A507-A078F783D7C6}" type="pres">
      <dgm:prSet presAssocID="{001521DC-E887-440C-8DBC-E3F1EB0B12E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72828FF-1EB0-4CBD-8C82-7E530000348B}" type="pres">
      <dgm:prSet presAssocID="{001521DC-E887-440C-8DBC-E3F1EB0B12E4}" presName="level2hierChild" presStyleCnt="0"/>
      <dgm:spPr/>
    </dgm:pt>
    <dgm:pt modelId="{B28F877F-4B52-42CE-B42F-EBFF75FA6A1E}" type="pres">
      <dgm:prSet presAssocID="{6927B194-7471-4B5F-AC25-C5886B221493}" presName="conn2-1" presStyleLbl="parChTrans1D2" presStyleIdx="0" presStyleCnt="4"/>
      <dgm:spPr/>
      <dgm:t>
        <a:bodyPr/>
        <a:lstStyle/>
        <a:p>
          <a:endParaRPr lang="fr-FR"/>
        </a:p>
      </dgm:t>
    </dgm:pt>
    <dgm:pt modelId="{B38DD356-6C62-4FFC-8395-85B5DB6D9AA8}" type="pres">
      <dgm:prSet presAssocID="{6927B194-7471-4B5F-AC25-C5886B221493}" presName="connTx" presStyleLbl="parChTrans1D2" presStyleIdx="0" presStyleCnt="4"/>
      <dgm:spPr/>
      <dgm:t>
        <a:bodyPr/>
        <a:lstStyle/>
        <a:p>
          <a:endParaRPr lang="fr-FR"/>
        </a:p>
      </dgm:t>
    </dgm:pt>
    <dgm:pt modelId="{94E4EFDD-044B-480B-9705-2F850F3D32D1}" type="pres">
      <dgm:prSet presAssocID="{47E025CE-FAEE-4D6B-AEDD-9E3B4285F0C7}" presName="root2" presStyleCnt="0"/>
      <dgm:spPr/>
    </dgm:pt>
    <dgm:pt modelId="{70A6ECDC-6452-4308-BAF3-8A260220A0E1}" type="pres">
      <dgm:prSet presAssocID="{47E025CE-FAEE-4D6B-AEDD-9E3B4285F0C7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D9C8617-C9A4-46E2-8211-0D8D9D83EC4E}" type="pres">
      <dgm:prSet presAssocID="{47E025CE-FAEE-4D6B-AEDD-9E3B4285F0C7}" presName="level3hierChild" presStyleCnt="0"/>
      <dgm:spPr/>
    </dgm:pt>
    <dgm:pt modelId="{FA957F47-381C-43ED-8C1B-424229E7F5CE}" type="pres">
      <dgm:prSet presAssocID="{51314CAA-A5A5-4B42-B787-2C5B9E1435A9}" presName="conn2-1" presStyleLbl="parChTrans1D2" presStyleIdx="1" presStyleCnt="4"/>
      <dgm:spPr/>
      <dgm:t>
        <a:bodyPr/>
        <a:lstStyle/>
        <a:p>
          <a:endParaRPr lang="fr-FR"/>
        </a:p>
      </dgm:t>
    </dgm:pt>
    <dgm:pt modelId="{41FA0D8D-743B-4947-BE98-2AE2070BBC0C}" type="pres">
      <dgm:prSet presAssocID="{51314CAA-A5A5-4B42-B787-2C5B9E1435A9}" presName="connTx" presStyleLbl="parChTrans1D2" presStyleIdx="1" presStyleCnt="4"/>
      <dgm:spPr/>
      <dgm:t>
        <a:bodyPr/>
        <a:lstStyle/>
        <a:p>
          <a:endParaRPr lang="fr-FR"/>
        </a:p>
      </dgm:t>
    </dgm:pt>
    <dgm:pt modelId="{AA56CEB1-7284-46C9-B8F6-5AE184D99860}" type="pres">
      <dgm:prSet presAssocID="{9C256BA0-5415-46EE-B0D5-56772890821D}" presName="root2" presStyleCnt="0"/>
      <dgm:spPr/>
    </dgm:pt>
    <dgm:pt modelId="{3F0C1DA6-7428-467E-94A4-06C42F835167}" type="pres">
      <dgm:prSet presAssocID="{9C256BA0-5415-46EE-B0D5-56772890821D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6E9DEE4-9CE6-4D15-8BFE-3C2C5C83BC1E}" type="pres">
      <dgm:prSet presAssocID="{9C256BA0-5415-46EE-B0D5-56772890821D}" presName="level3hierChild" presStyleCnt="0"/>
      <dgm:spPr/>
    </dgm:pt>
    <dgm:pt modelId="{7F72501D-193D-4C7A-A084-D9352998465D}" type="pres">
      <dgm:prSet presAssocID="{C84AE241-96B4-4502-951E-DF0DCB9DB5D8}" presName="conn2-1" presStyleLbl="parChTrans1D2" presStyleIdx="2" presStyleCnt="4"/>
      <dgm:spPr/>
      <dgm:t>
        <a:bodyPr/>
        <a:lstStyle/>
        <a:p>
          <a:endParaRPr lang="fr-FR"/>
        </a:p>
      </dgm:t>
    </dgm:pt>
    <dgm:pt modelId="{AEFF5778-8F27-431D-A729-28940AA743FC}" type="pres">
      <dgm:prSet presAssocID="{C84AE241-96B4-4502-951E-DF0DCB9DB5D8}" presName="connTx" presStyleLbl="parChTrans1D2" presStyleIdx="2" presStyleCnt="4"/>
      <dgm:spPr/>
      <dgm:t>
        <a:bodyPr/>
        <a:lstStyle/>
        <a:p>
          <a:endParaRPr lang="fr-FR"/>
        </a:p>
      </dgm:t>
    </dgm:pt>
    <dgm:pt modelId="{93D37C54-FE1D-4DB8-AF6D-5733E7E544BA}" type="pres">
      <dgm:prSet presAssocID="{095B83B7-0A51-4BAF-B15D-DB331DD770FB}" presName="root2" presStyleCnt="0"/>
      <dgm:spPr/>
    </dgm:pt>
    <dgm:pt modelId="{40F2D666-6FC5-431E-830C-DE2D7698C76F}" type="pres">
      <dgm:prSet presAssocID="{095B83B7-0A51-4BAF-B15D-DB331DD770FB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81F3F53-C472-4E35-B759-F13BC16F544D}" type="pres">
      <dgm:prSet presAssocID="{095B83B7-0A51-4BAF-B15D-DB331DD770FB}" presName="level3hierChild" presStyleCnt="0"/>
      <dgm:spPr/>
    </dgm:pt>
    <dgm:pt modelId="{3F9570A0-AABD-435D-A63D-3B372DD14D1B}" type="pres">
      <dgm:prSet presAssocID="{602161BB-6DEA-463C-9F2B-72CC7B834535}" presName="conn2-1" presStyleLbl="parChTrans1D2" presStyleIdx="3" presStyleCnt="4"/>
      <dgm:spPr/>
      <dgm:t>
        <a:bodyPr/>
        <a:lstStyle/>
        <a:p>
          <a:endParaRPr lang="fr-FR"/>
        </a:p>
      </dgm:t>
    </dgm:pt>
    <dgm:pt modelId="{F8615949-4EA6-4F76-84DE-52E81D7239D0}" type="pres">
      <dgm:prSet presAssocID="{602161BB-6DEA-463C-9F2B-72CC7B834535}" presName="connTx" presStyleLbl="parChTrans1D2" presStyleIdx="3" presStyleCnt="4"/>
      <dgm:spPr/>
      <dgm:t>
        <a:bodyPr/>
        <a:lstStyle/>
        <a:p>
          <a:endParaRPr lang="fr-FR"/>
        </a:p>
      </dgm:t>
    </dgm:pt>
    <dgm:pt modelId="{89F7FBF8-2DB0-4393-B9EF-A87431F10196}" type="pres">
      <dgm:prSet presAssocID="{BEC0437B-8343-467E-BC74-B56A941594AE}" presName="root2" presStyleCnt="0"/>
      <dgm:spPr/>
    </dgm:pt>
    <dgm:pt modelId="{71635EE0-ECCA-4E33-82EA-388DFEDCCEDC}" type="pres">
      <dgm:prSet presAssocID="{BEC0437B-8343-467E-BC74-B56A941594AE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13A31EA-D500-4CC2-ACA0-5F87415F8A28}" type="pres">
      <dgm:prSet presAssocID="{BEC0437B-8343-467E-BC74-B56A941594AE}" presName="level3hierChild" presStyleCnt="0"/>
      <dgm:spPr/>
    </dgm:pt>
  </dgm:ptLst>
  <dgm:cxnLst>
    <dgm:cxn modelId="{14B2FFAE-9ACD-4DA0-B8E1-CF63DB2A5305}" type="presOf" srcId="{602161BB-6DEA-463C-9F2B-72CC7B834535}" destId="{F8615949-4EA6-4F76-84DE-52E81D7239D0}" srcOrd="1" destOrd="0" presId="urn:microsoft.com/office/officeart/2008/layout/HorizontalMultiLevelHierarchy"/>
    <dgm:cxn modelId="{7449E061-A373-497B-A73B-4FE01298D8E2}" type="presOf" srcId="{C84AE241-96B4-4502-951E-DF0DCB9DB5D8}" destId="{AEFF5778-8F27-431D-A729-28940AA743FC}" srcOrd="1" destOrd="0" presId="urn:microsoft.com/office/officeart/2008/layout/HorizontalMultiLevelHierarchy"/>
    <dgm:cxn modelId="{AB0CB7B9-B096-4464-9887-21D26278A9EE}" type="presOf" srcId="{51314CAA-A5A5-4B42-B787-2C5B9E1435A9}" destId="{41FA0D8D-743B-4947-BE98-2AE2070BBC0C}" srcOrd="1" destOrd="0" presId="urn:microsoft.com/office/officeart/2008/layout/HorizontalMultiLevelHierarchy"/>
    <dgm:cxn modelId="{8BA8DFCB-DD41-4929-9834-3BB310D4A73F}" type="presOf" srcId="{095B83B7-0A51-4BAF-B15D-DB331DD770FB}" destId="{40F2D666-6FC5-431E-830C-DE2D7698C76F}" srcOrd="0" destOrd="0" presId="urn:microsoft.com/office/officeart/2008/layout/HorizontalMultiLevelHierarchy"/>
    <dgm:cxn modelId="{7EDDB4E7-65ED-4536-8938-62E0AEC33A29}" type="presOf" srcId="{6927B194-7471-4B5F-AC25-C5886B221493}" destId="{B28F877F-4B52-42CE-B42F-EBFF75FA6A1E}" srcOrd="0" destOrd="0" presId="urn:microsoft.com/office/officeart/2008/layout/HorizontalMultiLevelHierarchy"/>
    <dgm:cxn modelId="{C5D633E1-B418-4EE7-850A-3B3BDBD75650}" type="presOf" srcId="{6927B194-7471-4B5F-AC25-C5886B221493}" destId="{B38DD356-6C62-4FFC-8395-85B5DB6D9AA8}" srcOrd="1" destOrd="0" presId="urn:microsoft.com/office/officeart/2008/layout/HorizontalMultiLevelHierarchy"/>
    <dgm:cxn modelId="{A3E65604-7336-4DE1-8736-CD68091D304E}" type="presOf" srcId="{51314CAA-A5A5-4B42-B787-2C5B9E1435A9}" destId="{FA957F47-381C-43ED-8C1B-424229E7F5CE}" srcOrd="0" destOrd="0" presId="urn:microsoft.com/office/officeart/2008/layout/HorizontalMultiLevelHierarchy"/>
    <dgm:cxn modelId="{AF98FE3F-6837-4C39-AE77-1B2D39138FAD}" srcId="{001521DC-E887-440C-8DBC-E3F1EB0B12E4}" destId="{095B83B7-0A51-4BAF-B15D-DB331DD770FB}" srcOrd="2" destOrd="0" parTransId="{C84AE241-96B4-4502-951E-DF0DCB9DB5D8}" sibTransId="{9A950BDD-0272-4ECA-A45E-3856819EDBA8}"/>
    <dgm:cxn modelId="{5154C5C9-185E-43AC-8438-79B83D63A693}" srcId="{001521DC-E887-440C-8DBC-E3F1EB0B12E4}" destId="{9C256BA0-5415-46EE-B0D5-56772890821D}" srcOrd="1" destOrd="0" parTransId="{51314CAA-A5A5-4B42-B787-2C5B9E1435A9}" sibTransId="{4AFD59F7-6AB1-493A-9F70-5A99B98BF208}"/>
    <dgm:cxn modelId="{D6471513-77FD-4D3A-BE87-1DF5F44EDFD8}" type="presOf" srcId="{BEC0437B-8343-467E-BC74-B56A941594AE}" destId="{71635EE0-ECCA-4E33-82EA-388DFEDCCEDC}" srcOrd="0" destOrd="0" presId="urn:microsoft.com/office/officeart/2008/layout/HorizontalMultiLevelHierarchy"/>
    <dgm:cxn modelId="{167CF560-6FB5-4AB3-AF15-27D937085403}" type="presOf" srcId="{9C256BA0-5415-46EE-B0D5-56772890821D}" destId="{3F0C1DA6-7428-467E-94A4-06C42F835167}" srcOrd="0" destOrd="0" presId="urn:microsoft.com/office/officeart/2008/layout/HorizontalMultiLevelHierarchy"/>
    <dgm:cxn modelId="{5DA6B113-6798-4944-8D62-A9939724490F}" type="presOf" srcId="{C84AE241-96B4-4502-951E-DF0DCB9DB5D8}" destId="{7F72501D-193D-4C7A-A084-D9352998465D}" srcOrd="0" destOrd="0" presId="urn:microsoft.com/office/officeart/2008/layout/HorizontalMultiLevelHierarchy"/>
    <dgm:cxn modelId="{F3B470D9-9330-495A-BC9C-A4DE073708F1}" type="presOf" srcId="{602161BB-6DEA-463C-9F2B-72CC7B834535}" destId="{3F9570A0-AABD-435D-A63D-3B372DD14D1B}" srcOrd="0" destOrd="0" presId="urn:microsoft.com/office/officeart/2008/layout/HorizontalMultiLevelHierarchy"/>
    <dgm:cxn modelId="{571A2BB5-809D-4F5A-A6F3-27F3546B8746}" srcId="{001521DC-E887-440C-8DBC-E3F1EB0B12E4}" destId="{BEC0437B-8343-467E-BC74-B56A941594AE}" srcOrd="3" destOrd="0" parTransId="{602161BB-6DEA-463C-9F2B-72CC7B834535}" sibTransId="{8C18C4E5-3845-4DC2-8F82-700F78D12AE7}"/>
    <dgm:cxn modelId="{B151CF15-1F34-44C8-841B-7B7012E4C115}" srcId="{001521DC-E887-440C-8DBC-E3F1EB0B12E4}" destId="{47E025CE-FAEE-4D6B-AEDD-9E3B4285F0C7}" srcOrd="0" destOrd="0" parTransId="{6927B194-7471-4B5F-AC25-C5886B221493}" sibTransId="{4035E949-06BB-48D7-9170-DFB32D2601E7}"/>
    <dgm:cxn modelId="{0F8B3F66-8FD0-465A-9477-A7CA15AB569A}" srcId="{225C7615-5BBC-4296-813B-1E19505BD100}" destId="{001521DC-E887-440C-8DBC-E3F1EB0B12E4}" srcOrd="0" destOrd="0" parTransId="{D89A0C30-964A-4DA4-98C2-5931127ABF79}" sibTransId="{B2C02DE8-66E2-4B0D-ACD0-1EB5188413B9}"/>
    <dgm:cxn modelId="{6A2239D3-3DAC-4025-963A-E6CBCA4BD0DA}" type="presOf" srcId="{001521DC-E887-440C-8DBC-E3F1EB0B12E4}" destId="{78ED1CDD-30F8-4E2F-A507-A078F783D7C6}" srcOrd="0" destOrd="0" presId="urn:microsoft.com/office/officeart/2008/layout/HorizontalMultiLevelHierarchy"/>
    <dgm:cxn modelId="{FF6CF3F2-73C0-4DA1-B267-39B378CD389E}" type="presOf" srcId="{47E025CE-FAEE-4D6B-AEDD-9E3B4285F0C7}" destId="{70A6ECDC-6452-4308-BAF3-8A260220A0E1}" srcOrd="0" destOrd="0" presId="urn:microsoft.com/office/officeart/2008/layout/HorizontalMultiLevelHierarchy"/>
    <dgm:cxn modelId="{FAA9DF87-D73F-4970-8F7F-4702B66AAE95}" type="presOf" srcId="{225C7615-5BBC-4296-813B-1E19505BD100}" destId="{6D7EEEC7-E865-4949-B2F5-D63C5A2786AF}" srcOrd="0" destOrd="0" presId="urn:microsoft.com/office/officeart/2008/layout/HorizontalMultiLevelHierarchy"/>
    <dgm:cxn modelId="{21CA4DC9-5000-4824-B085-8883C2530245}" type="presParOf" srcId="{6D7EEEC7-E865-4949-B2F5-D63C5A2786AF}" destId="{4182A971-EE9D-4075-9EDD-507CA11A2195}" srcOrd="0" destOrd="0" presId="urn:microsoft.com/office/officeart/2008/layout/HorizontalMultiLevelHierarchy"/>
    <dgm:cxn modelId="{0077106A-0273-4768-B547-175741E67427}" type="presParOf" srcId="{4182A971-EE9D-4075-9EDD-507CA11A2195}" destId="{78ED1CDD-30F8-4E2F-A507-A078F783D7C6}" srcOrd="0" destOrd="0" presId="urn:microsoft.com/office/officeart/2008/layout/HorizontalMultiLevelHierarchy"/>
    <dgm:cxn modelId="{18C77280-C86B-4514-AD55-BBC9125A740E}" type="presParOf" srcId="{4182A971-EE9D-4075-9EDD-507CA11A2195}" destId="{372828FF-1EB0-4CBD-8C82-7E530000348B}" srcOrd="1" destOrd="0" presId="urn:microsoft.com/office/officeart/2008/layout/HorizontalMultiLevelHierarchy"/>
    <dgm:cxn modelId="{752DF8A3-C566-4752-9214-5AC931D68433}" type="presParOf" srcId="{372828FF-1EB0-4CBD-8C82-7E530000348B}" destId="{B28F877F-4B52-42CE-B42F-EBFF75FA6A1E}" srcOrd="0" destOrd="0" presId="urn:microsoft.com/office/officeart/2008/layout/HorizontalMultiLevelHierarchy"/>
    <dgm:cxn modelId="{3F7C2406-B5AD-4929-8519-627B81559644}" type="presParOf" srcId="{B28F877F-4B52-42CE-B42F-EBFF75FA6A1E}" destId="{B38DD356-6C62-4FFC-8395-85B5DB6D9AA8}" srcOrd="0" destOrd="0" presId="urn:microsoft.com/office/officeart/2008/layout/HorizontalMultiLevelHierarchy"/>
    <dgm:cxn modelId="{F00D8ADF-1A67-471F-BC0A-DC65E416A56D}" type="presParOf" srcId="{372828FF-1EB0-4CBD-8C82-7E530000348B}" destId="{94E4EFDD-044B-480B-9705-2F850F3D32D1}" srcOrd="1" destOrd="0" presId="urn:microsoft.com/office/officeart/2008/layout/HorizontalMultiLevelHierarchy"/>
    <dgm:cxn modelId="{ED3A4191-A349-43BE-8D2B-EF0197D0C704}" type="presParOf" srcId="{94E4EFDD-044B-480B-9705-2F850F3D32D1}" destId="{70A6ECDC-6452-4308-BAF3-8A260220A0E1}" srcOrd="0" destOrd="0" presId="urn:microsoft.com/office/officeart/2008/layout/HorizontalMultiLevelHierarchy"/>
    <dgm:cxn modelId="{682B17C7-9BF2-4F2E-965B-B5AFA469B9E8}" type="presParOf" srcId="{94E4EFDD-044B-480B-9705-2F850F3D32D1}" destId="{7D9C8617-C9A4-46E2-8211-0D8D9D83EC4E}" srcOrd="1" destOrd="0" presId="urn:microsoft.com/office/officeart/2008/layout/HorizontalMultiLevelHierarchy"/>
    <dgm:cxn modelId="{D90A73AA-BA81-4AA8-9540-F411F1C94D03}" type="presParOf" srcId="{372828FF-1EB0-4CBD-8C82-7E530000348B}" destId="{FA957F47-381C-43ED-8C1B-424229E7F5CE}" srcOrd="2" destOrd="0" presId="urn:microsoft.com/office/officeart/2008/layout/HorizontalMultiLevelHierarchy"/>
    <dgm:cxn modelId="{DBBFF7A4-9396-4F28-B126-59577D50BB11}" type="presParOf" srcId="{FA957F47-381C-43ED-8C1B-424229E7F5CE}" destId="{41FA0D8D-743B-4947-BE98-2AE2070BBC0C}" srcOrd="0" destOrd="0" presId="urn:microsoft.com/office/officeart/2008/layout/HorizontalMultiLevelHierarchy"/>
    <dgm:cxn modelId="{520F6F3A-09B8-4389-89C0-E51A2B0E011F}" type="presParOf" srcId="{372828FF-1EB0-4CBD-8C82-7E530000348B}" destId="{AA56CEB1-7284-46C9-B8F6-5AE184D99860}" srcOrd="3" destOrd="0" presId="urn:microsoft.com/office/officeart/2008/layout/HorizontalMultiLevelHierarchy"/>
    <dgm:cxn modelId="{BDCF9601-316E-4F1D-AFB7-81DD7D9EBC25}" type="presParOf" srcId="{AA56CEB1-7284-46C9-B8F6-5AE184D99860}" destId="{3F0C1DA6-7428-467E-94A4-06C42F835167}" srcOrd="0" destOrd="0" presId="urn:microsoft.com/office/officeart/2008/layout/HorizontalMultiLevelHierarchy"/>
    <dgm:cxn modelId="{926B538B-98B1-4C25-8D8A-9181FB7F9FF2}" type="presParOf" srcId="{AA56CEB1-7284-46C9-B8F6-5AE184D99860}" destId="{E6E9DEE4-9CE6-4D15-8BFE-3C2C5C83BC1E}" srcOrd="1" destOrd="0" presId="urn:microsoft.com/office/officeart/2008/layout/HorizontalMultiLevelHierarchy"/>
    <dgm:cxn modelId="{8CD4E331-B86F-4CFB-98F4-A88440E24F1C}" type="presParOf" srcId="{372828FF-1EB0-4CBD-8C82-7E530000348B}" destId="{7F72501D-193D-4C7A-A084-D9352998465D}" srcOrd="4" destOrd="0" presId="urn:microsoft.com/office/officeart/2008/layout/HorizontalMultiLevelHierarchy"/>
    <dgm:cxn modelId="{4817D0B1-B2D4-4FCC-A819-400B2C7E0E6B}" type="presParOf" srcId="{7F72501D-193D-4C7A-A084-D9352998465D}" destId="{AEFF5778-8F27-431D-A729-28940AA743FC}" srcOrd="0" destOrd="0" presId="urn:microsoft.com/office/officeart/2008/layout/HorizontalMultiLevelHierarchy"/>
    <dgm:cxn modelId="{2A079105-BADE-4CA8-A6A0-4990D0262C96}" type="presParOf" srcId="{372828FF-1EB0-4CBD-8C82-7E530000348B}" destId="{93D37C54-FE1D-4DB8-AF6D-5733E7E544BA}" srcOrd="5" destOrd="0" presId="urn:microsoft.com/office/officeart/2008/layout/HorizontalMultiLevelHierarchy"/>
    <dgm:cxn modelId="{7F361BE5-E300-460E-86B3-08FF6B36074B}" type="presParOf" srcId="{93D37C54-FE1D-4DB8-AF6D-5733E7E544BA}" destId="{40F2D666-6FC5-431E-830C-DE2D7698C76F}" srcOrd="0" destOrd="0" presId="urn:microsoft.com/office/officeart/2008/layout/HorizontalMultiLevelHierarchy"/>
    <dgm:cxn modelId="{33EFEFD3-54A0-422D-AE08-729CECD276F5}" type="presParOf" srcId="{93D37C54-FE1D-4DB8-AF6D-5733E7E544BA}" destId="{C81F3F53-C472-4E35-B759-F13BC16F544D}" srcOrd="1" destOrd="0" presId="urn:microsoft.com/office/officeart/2008/layout/HorizontalMultiLevelHierarchy"/>
    <dgm:cxn modelId="{BF3DB5D2-C91F-4890-ACD4-95624BB41929}" type="presParOf" srcId="{372828FF-1EB0-4CBD-8C82-7E530000348B}" destId="{3F9570A0-AABD-435D-A63D-3B372DD14D1B}" srcOrd="6" destOrd="0" presId="urn:microsoft.com/office/officeart/2008/layout/HorizontalMultiLevelHierarchy"/>
    <dgm:cxn modelId="{9B7EA3FB-988B-45B1-B806-AB5E5FEAE87C}" type="presParOf" srcId="{3F9570A0-AABD-435D-A63D-3B372DD14D1B}" destId="{F8615949-4EA6-4F76-84DE-52E81D7239D0}" srcOrd="0" destOrd="0" presId="urn:microsoft.com/office/officeart/2008/layout/HorizontalMultiLevelHierarchy"/>
    <dgm:cxn modelId="{A8CB505E-1BCD-430F-BF51-1094DCDC8844}" type="presParOf" srcId="{372828FF-1EB0-4CBD-8C82-7E530000348B}" destId="{89F7FBF8-2DB0-4393-B9EF-A87431F10196}" srcOrd="7" destOrd="0" presId="urn:microsoft.com/office/officeart/2008/layout/HorizontalMultiLevelHierarchy"/>
    <dgm:cxn modelId="{1F560D0B-0D7C-41A2-8F92-BC9653C2C7BE}" type="presParOf" srcId="{89F7FBF8-2DB0-4393-B9EF-A87431F10196}" destId="{71635EE0-ECCA-4E33-82EA-388DFEDCCEDC}" srcOrd="0" destOrd="0" presId="urn:microsoft.com/office/officeart/2008/layout/HorizontalMultiLevelHierarchy"/>
    <dgm:cxn modelId="{FCDCAAC1-AEF7-4642-8FAB-BA497FF3CAA1}" type="presParOf" srcId="{89F7FBF8-2DB0-4393-B9EF-A87431F10196}" destId="{E13A31EA-D500-4CC2-ACA0-5F87415F8A2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6DDL sériel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Erreur cumulative sur chacun des axes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l’effecteur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Mesure de pose 3D</a:t>
          </a:r>
          <a:endParaRPr lang="fr-FR" b="1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>
      <mc:Choice xmlns:a14="http://schemas.microsoft.com/office/drawing/2010/main" Requires="a14">
        <dgm:pt modelId="{5B876D50-3F03-4BED-913E-5DDCC30383C2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𝒙𝒚</m:t>
                  </m:r>
                </m:oMath>
              </a14:m>
              <a:endParaRPr lang="fr-FR" noProof="0" dirty="0"/>
            </a:p>
          </dgm:t>
        </dgm:pt>
      </mc:Choice>
      <mc:Fallback>
        <dgm:pt modelId="{5B876D50-3F03-4BED-913E-5DDCC30383C2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𝒙𝒚</a:t>
              </a:r>
              <a:endParaRPr lang="fr-FR" noProof="0" dirty="0"/>
            </a:p>
          </dgm:t>
        </dgm:pt>
      </mc:Fallback>
    </mc:AlternateConten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mc:AlternateContent xmlns:mc="http://schemas.openxmlformats.org/markup-compatibility/2006">
      <mc:Choice xmlns:a14="http://schemas.microsoft.com/office/drawing/2010/main" Requires="a14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𝜶</m:t>
                  </m:r>
                </m:oMath>
              </a14:m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cs typeface="Calibri" panose="020F0502020204030204" pitchFamily="34" charset="0"/>
                    </a:rPr>
                    <m:t>𝜷𝜸</m:t>
                  </m:r>
                </m:oMath>
              </a14:m>
              <a:endParaRPr lang="fr-FR" noProof="0" dirty="0"/>
            </a:p>
          </dgm:t>
        </dgm:pt>
      </mc:Choice>
      <mc:Fallback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𝜶</a:t>
              </a:r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:r>
                <a:rPr lang="fr-FR" b="1" i="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a:t>𝜷𝜸</a:t>
              </a:r>
              <a:endParaRPr lang="fr-FR" noProof="0" dirty="0"/>
            </a:p>
          </dgm:t>
        </dgm:pt>
      </mc:Fallback>
    </mc:AlternateConten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Mesure de pose 3D</a:t>
          </a:r>
          <a:endParaRPr lang="fr-FR" b="1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blipFill rotWithShape="0">
          <a:blip xmlns:r="http://schemas.openxmlformats.org/officeDocument/2006/relationships" r:embed="rId1"/>
          <a:stretch>
            <a:fillRect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blipFill rotWithShape="0">
          <a:blip xmlns:r="http://schemas.openxmlformats.org/officeDocument/2006/relationships" r:embed="rId2"/>
          <a:stretch>
            <a:fillRect l="-1024"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Extension à une plage centimétrique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Encodage de la mire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Plage de 10x10 cm</a:t>
          </a:r>
          <a:r>
            <a:rPr lang="fr-FR" b="1" noProof="0" dirty="0" smtClean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Plage variable selon taille du code</a:t>
          </a:r>
          <a:endParaRPr lang="fr-FR" noProof="0" dirty="0"/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87245A84-0BAB-4DBA-A65F-05764EA62501}" type="pres">
      <dgm:prSet presAssocID="{831489D3-9B6E-4B0B-A64A-ED8E8FA56A9C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9A0DD36-B819-483E-9D12-CBB2888A7520}" type="presOf" srcId="{2E012ADC-48E2-46F1-8696-125A60FDF4C6}" destId="{9C23B9DC-D27E-419C-A440-01D63A28021C}" srcOrd="0" destOrd="0" presId="urn:microsoft.com/office/officeart/2005/8/layout/process2"/>
    <dgm:cxn modelId="{720BF8E6-5B57-4539-8CCB-7A5501331714}" type="presOf" srcId="{3E8D4487-FCA3-416B-8268-9CBD404E8B0E}" destId="{0F13F7F2-F0CA-4EF6-9435-03746B191643}" srcOrd="0" destOrd="0" presId="urn:microsoft.com/office/officeart/2005/8/layout/process2"/>
    <dgm:cxn modelId="{B8AE5E69-2033-47DE-948C-D26BA9970D49}" type="presOf" srcId="{7E72CA1F-A679-4919-B07C-C65DE5D2B3F8}" destId="{2B9D8ED3-618C-479C-B258-8432E54C1855}" srcOrd="0" destOrd="0" presId="urn:microsoft.com/office/officeart/2005/8/layout/process2"/>
    <dgm:cxn modelId="{58A7BCE2-6C8C-4A97-A483-D7F68C781EC3}" type="presOf" srcId="{D8590A34-AC2F-485C-AFC9-14FAAEF9C1DD}" destId="{F732FA90-8AAF-4DBE-84DC-070A4BD91F10}" srcOrd="1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A98E8943-1914-416B-9FE1-3FDAFDB71B82}" type="presOf" srcId="{4FF7ADA8-70E7-405A-A1DA-8C8CCE10692D}" destId="{666D7D3F-1037-4F7A-9108-3DB2082AD06F}" srcOrd="0" destOrd="0" presId="urn:microsoft.com/office/officeart/2005/8/layout/process2"/>
    <dgm:cxn modelId="{F4E9E5B6-3310-4865-8BFE-90DFA0101F19}" type="presOf" srcId="{C9E69F3D-CBF6-4EFD-A119-8041E2F4DBC7}" destId="{A0AA4C6E-F56D-4030-9E8A-AF04E7ACF962}" srcOrd="0" destOrd="0" presId="urn:microsoft.com/office/officeart/2005/8/layout/process2"/>
    <dgm:cxn modelId="{C9FBAB5F-B82A-44F1-A31B-AE690C210A92}" type="presOf" srcId="{831489D3-9B6E-4B0B-A64A-ED8E8FA56A9C}" destId="{87245A84-0BAB-4DBA-A65F-05764EA62501}" srcOrd="0" destOrd="0" presId="urn:microsoft.com/office/officeart/2005/8/layout/process2"/>
    <dgm:cxn modelId="{C55E16ED-687C-443F-953C-2E87DFC14664}" type="presOf" srcId="{5B876D50-3F03-4BED-913E-5DDCC30383C2}" destId="{A8224056-E955-40E8-81BD-D47F56EE3E2A}" srcOrd="0" destOrd="0" presId="urn:microsoft.com/office/officeart/2005/8/layout/process2"/>
    <dgm:cxn modelId="{A283161B-6186-402E-BF70-BF9F35EFF7AB}" type="presOf" srcId="{C9E69F3D-CBF6-4EFD-A119-8041E2F4DBC7}" destId="{DD19E605-4BA1-4C62-B393-4865FCC50D3D}" srcOrd="1" destOrd="0" presId="urn:microsoft.com/office/officeart/2005/8/layout/process2"/>
    <dgm:cxn modelId="{1D06BC14-F414-4276-8FFB-AAF1547CF645}" type="presOf" srcId="{D8590A34-AC2F-485C-AFC9-14FAAEF9C1DD}" destId="{1C8D34FA-6B4A-46F1-9445-D09D9DC23FA9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C086409B-D8C5-49AC-9F3A-1710D8845639}" type="presOf" srcId="{4FF7ADA8-70E7-405A-A1DA-8C8CCE10692D}" destId="{DE594EC7-58A4-442A-945D-72BE1E5EA479}" srcOrd="1" destOrd="0" presId="urn:microsoft.com/office/officeart/2005/8/layout/process2"/>
    <dgm:cxn modelId="{AE0574B4-031B-4CED-8618-C443DE681266}" type="presParOf" srcId="{2B9D8ED3-618C-479C-B258-8432E54C1855}" destId="{0F13F7F2-F0CA-4EF6-9435-03746B191643}" srcOrd="0" destOrd="0" presId="urn:microsoft.com/office/officeart/2005/8/layout/process2"/>
    <dgm:cxn modelId="{2EA94D0B-8D3E-42C9-BA9F-3B84992FF524}" type="presParOf" srcId="{2B9D8ED3-618C-479C-B258-8432E54C1855}" destId="{A0AA4C6E-F56D-4030-9E8A-AF04E7ACF962}" srcOrd="1" destOrd="0" presId="urn:microsoft.com/office/officeart/2005/8/layout/process2"/>
    <dgm:cxn modelId="{4E8CCD26-89F1-4F4C-B03D-4477B5653217}" type="presParOf" srcId="{A0AA4C6E-F56D-4030-9E8A-AF04E7ACF962}" destId="{DD19E605-4BA1-4C62-B393-4865FCC50D3D}" srcOrd="0" destOrd="0" presId="urn:microsoft.com/office/officeart/2005/8/layout/process2"/>
    <dgm:cxn modelId="{2F5BCD72-477E-4707-90A2-1EAB9137FD48}" type="presParOf" srcId="{2B9D8ED3-618C-479C-B258-8432E54C1855}" destId="{9C23B9DC-D27E-419C-A440-01D63A28021C}" srcOrd="2" destOrd="0" presId="urn:microsoft.com/office/officeart/2005/8/layout/process2"/>
    <dgm:cxn modelId="{F8131074-81EA-4B3E-8250-EBD5946368BE}" type="presParOf" srcId="{2B9D8ED3-618C-479C-B258-8432E54C1855}" destId="{666D7D3F-1037-4F7A-9108-3DB2082AD06F}" srcOrd="3" destOrd="0" presId="urn:microsoft.com/office/officeart/2005/8/layout/process2"/>
    <dgm:cxn modelId="{FB78F010-5EC6-4E5A-80F2-21530D1AD454}" type="presParOf" srcId="{666D7D3F-1037-4F7A-9108-3DB2082AD06F}" destId="{DE594EC7-58A4-442A-945D-72BE1E5EA479}" srcOrd="0" destOrd="0" presId="urn:microsoft.com/office/officeart/2005/8/layout/process2"/>
    <dgm:cxn modelId="{4201FDCA-2539-43C0-B227-896F8B22B485}" type="presParOf" srcId="{2B9D8ED3-618C-479C-B258-8432E54C1855}" destId="{A8224056-E955-40E8-81BD-D47F56EE3E2A}" srcOrd="4" destOrd="0" presId="urn:microsoft.com/office/officeart/2005/8/layout/process2"/>
    <dgm:cxn modelId="{E7876050-7A1E-4374-A26D-527FB47FD304}" type="presParOf" srcId="{2B9D8ED3-618C-479C-B258-8432E54C1855}" destId="{1C8D34FA-6B4A-46F1-9445-D09D9DC23FA9}" srcOrd="5" destOrd="0" presId="urn:microsoft.com/office/officeart/2005/8/layout/process2"/>
    <dgm:cxn modelId="{3E561F4F-C2B6-40ED-90B1-211DF2C00E2F}" type="presParOf" srcId="{1C8D34FA-6B4A-46F1-9445-D09D9DC23FA9}" destId="{F732FA90-8AAF-4DBE-84DC-070A4BD91F10}" srcOrd="0" destOrd="0" presId="urn:microsoft.com/office/officeart/2005/8/layout/process2"/>
    <dgm:cxn modelId="{1A47781A-B9BE-4CAD-BFC1-22773F3F7AB5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400" noProof="0" dirty="0"/>
            <a:t>Applicable dans des milieux très contraints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Robustesse aux conditions d’imagerie défavorables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Segmentation en </a:t>
          </a:r>
          <a:r>
            <a:rPr lang="fr-FR" noProof="0" dirty="0" err="1" smtClean="0"/>
            <a:t>imagette</a:t>
          </a:r>
          <a:r>
            <a:rPr lang="fr-FR" noProof="0" dirty="0" smtClean="0"/>
            <a:t> de phase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Flou, bruit, occultation, éclairage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62131FC7-FF49-4AAA-8B19-A287AAFC8380}" type="pres">
      <dgm:prSet presAssocID="{510A170F-CEF1-4764-88A4-62BDC8D9D08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27A36BB-F141-426E-B049-CE996FD42388}" type="presOf" srcId="{7E72CA1F-A679-4919-B07C-C65DE5D2B3F8}" destId="{2B9D8ED3-618C-479C-B258-8432E54C1855}" srcOrd="0" destOrd="0" presId="urn:microsoft.com/office/officeart/2005/8/layout/process2"/>
    <dgm:cxn modelId="{83186B75-B6B3-476B-A108-5267898304E6}" type="presOf" srcId="{5B876D50-3F03-4BED-913E-5DDCC30383C2}" destId="{A8224056-E955-40E8-81BD-D47F56EE3E2A}" srcOrd="0" destOrd="0" presId="urn:microsoft.com/office/officeart/2005/8/layout/process2"/>
    <dgm:cxn modelId="{3F6B5959-980F-4888-A65F-A93D7799BEF0}" type="presOf" srcId="{510A170F-CEF1-4764-88A4-62BDC8D9D084}" destId="{62131FC7-FF49-4AAA-8B19-A287AAFC8380}" srcOrd="0" destOrd="0" presId="urn:microsoft.com/office/officeart/2005/8/layout/process2"/>
    <dgm:cxn modelId="{8060D653-4FD5-4793-B44E-7A0F224954AE}" type="presOf" srcId="{D8590A34-AC2F-485C-AFC9-14FAAEF9C1DD}" destId="{F732FA90-8AAF-4DBE-84DC-070A4BD91F10}" srcOrd="1" destOrd="0" presId="urn:microsoft.com/office/officeart/2005/8/layout/process2"/>
    <dgm:cxn modelId="{ADDE31D0-49F9-4EE9-82DC-E4DC68D6B0FD}" type="presOf" srcId="{4FF7ADA8-70E7-405A-A1DA-8C8CCE10692D}" destId="{DE594EC7-58A4-442A-945D-72BE1E5EA479}" srcOrd="1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B5939B91-7081-4DC3-AB3D-91E8EBAC2CE0}" type="presOf" srcId="{C9E69F3D-CBF6-4EFD-A119-8041E2F4DBC7}" destId="{DD19E605-4BA1-4C62-B393-4865FCC50D3D}" srcOrd="1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4F5B1975-C98C-4778-87AF-6BA46289E182}" type="presOf" srcId="{2E012ADC-48E2-46F1-8696-125A60FDF4C6}" destId="{9C23B9DC-D27E-419C-A440-01D63A28021C}" srcOrd="0" destOrd="0" presId="urn:microsoft.com/office/officeart/2005/8/layout/process2"/>
    <dgm:cxn modelId="{5E985ABB-3507-4A6A-8282-CD8CC7350021}" type="presOf" srcId="{3E8D4487-FCA3-416B-8268-9CBD404E8B0E}" destId="{0F13F7F2-F0CA-4EF6-9435-03746B191643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BEB8F8A9-25BE-47BE-8A7F-7D22684A8763}" type="presOf" srcId="{D8590A34-AC2F-485C-AFC9-14FAAEF9C1DD}" destId="{1C8D34FA-6B4A-46F1-9445-D09D9DC23FA9}" srcOrd="0" destOrd="0" presId="urn:microsoft.com/office/officeart/2005/8/layout/process2"/>
    <dgm:cxn modelId="{9AED5DE9-786E-4672-BC75-273A125F6105}" type="presOf" srcId="{4FF7ADA8-70E7-405A-A1DA-8C8CCE10692D}" destId="{666D7D3F-1037-4F7A-9108-3DB2082AD06F}" srcOrd="0" destOrd="0" presId="urn:microsoft.com/office/officeart/2005/8/layout/process2"/>
    <dgm:cxn modelId="{87899FB8-889D-421C-9FC5-7D7349E0E9A1}" type="presOf" srcId="{C9E69F3D-CBF6-4EFD-A119-8041E2F4DBC7}" destId="{A0AA4C6E-F56D-4030-9E8A-AF04E7ACF962}" srcOrd="0" destOrd="0" presId="urn:microsoft.com/office/officeart/2005/8/layout/process2"/>
    <dgm:cxn modelId="{939EA032-83A2-4895-AF24-BE8B66D8C585}" type="presParOf" srcId="{2B9D8ED3-618C-479C-B258-8432E54C1855}" destId="{0F13F7F2-F0CA-4EF6-9435-03746B191643}" srcOrd="0" destOrd="0" presId="urn:microsoft.com/office/officeart/2005/8/layout/process2"/>
    <dgm:cxn modelId="{07CAD129-A623-4919-B3DC-D3CCDCCA8772}" type="presParOf" srcId="{2B9D8ED3-618C-479C-B258-8432E54C1855}" destId="{A0AA4C6E-F56D-4030-9E8A-AF04E7ACF962}" srcOrd="1" destOrd="0" presId="urn:microsoft.com/office/officeart/2005/8/layout/process2"/>
    <dgm:cxn modelId="{243ACD85-57D4-4C30-8F86-599C2F69591F}" type="presParOf" srcId="{A0AA4C6E-F56D-4030-9E8A-AF04E7ACF962}" destId="{DD19E605-4BA1-4C62-B393-4865FCC50D3D}" srcOrd="0" destOrd="0" presId="urn:microsoft.com/office/officeart/2005/8/layout/process2"/>
    <dgm:cxn modelId="{C712D287-0BE6-482F-AF61-A755BB263BF0}" type="presParOf" srcId="{2B9D8ED3-618C-479C-B258-8432E54C1855}" destId="{9C23B9DC-D27E-419C-A440-01D63A28021C}" srcOrd="2" destOrd="0" presId="urn:microsoft.com/office/officeart/2005/8/layout/process2"/>
    <dgm:cxn modelId="{65C3E2BC-F986-4571-9492-460333B8126E}" type="presParOf" srcId="{2B9D8ED3-618C-479C-B258-8432E54C1855}" destId="{666D7D3F-1037-4F7A-9108-3DB2082AD06F}" srcOrd="3" destOrd="0" presId="urn:microsoft.com/office/officeart/2005/8/layout/process2"/>
    <dgm:cxn modelId="{1A9A41CD-0B33-4E49-8B3B-33F91B740075}" type="presParOf" srcId="{666D7D3F-1037-4F7A-9108-3DB2082AD06F}" destId="{DE594EC7-58A4-442A-945D-72BE1E5EA479}" srcOrd="0" destOrd="0" presId="urn:microsoft.com/office/officeart/2005/8/layout/process2"/>
    <dgm:cxn modelId="{994D5B83-FA42-4839-930D-1047F7DFDA3F}" type="presParOf" srcId="{2B9D8ED3-618C-479C-B258-8432E54C1855}" destId="{A8224056-E955-40E8-81BD-D47F56EE3E2A}" srcOrd="4" destOrd="0" presId="urn:microsoft.com/office/officeart/2005/8/layout/process2"/>
    <dgm:cxn modelId="{53CA4450-5329-4B45-964B-342D67726B47}" type="presParOf" srcId="{2B9D8ED3-618C-479C-B258-8432E54C1855}" destId="{1C8D34FA-6B4A-46F1-9445-D09D9DC23FA9}" srcOrd="5" destOrd="0" presId="urn:microsoft.com/office/officeart/2005/8/layout/process2"/>
    <dgm:cxn modelId="{27B87288-AA22-45D0-AB92-7C8F2625019A}" type="presParOf" srcId="{1C8D34FA-6B4A-46F1-9445-D09D9DC23FA9}" destId="{F732FA90-8AAF-4DBE-84DC-070A4BD91F10}" srcOrd="0" destOrd="0" presId="urn:microsoft.com/office/officeart/2005/8/layout/process2"/>
    <dgm:cxn modelId="{047F0B7A-1735-41CF-BE05-0030976C44FA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Applications à la </a:t>
          </a:r>
          <a:r>
            <a:rPr lang="fr-FR" b="1" noProof="0" dirty="0" err="1" smtClean="0"/>
            <a:t>microrobotique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Création du logiciel </a:t>
          </a:r>
          <a:r>
            <a:rPr lang="fr-FR" b="1" noProof="0" dirty="0" smtClean="0"/>
            <a:t>Vernier</a:t>
          </a:r>
          <a:endParaRPr lang="fr-FR" b="1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Méthode polyvalente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Diversité des mires pour couvrir plusieurs cas applicatifs</a:t>
          </a:r>
          <a:endParaRPr lang="fr-FR" b="1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62131FC7-FF49-4AAA-8B19-A287AAFC8380}" type="pres">
      <dgm:prSet presAssocID="{510A170F-CEF1-4764-88A4-62BDC8D9D084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4906EA-C3FC-47AA-930C-B8B4CD0E640F}" type="presOf" srcId="{D8590A34-AC2F-485C-AFC9-14FAAEF9C1DD}" destId="{1C8D34FA-6B4A-46F1-9445-D09D9DC23FA9}" srcOrd="0" destOrd="0" presId="urn:microsoft.com/office/officeart/2005/8/layout/process2"/>
    <dgm:cxn modelId="{1673C5CC-EF1F-4A9C-9A88-A59718F4F8AF}" type="presOf" srcId="{2E012ADC-48E2-46F1-8696-125A60FDF4C6}" destId="{9C23B9DC-D27E-419C-A440-01D63A28021C}" srcOrd="0" destOrd="0" presId="urn:microsoft.com/office/officeart/2005/8/layout/process2"/>
    <dgm:cxn modelId="{6808E4C6-6A8C-4E64-9916-096FB4766DC9}" type="presOf" srcId="{C9E69F3D-CBF6-4EFD-A119-8041E2F4DBC7}" destId="{A0AA4C6E-F56D-4030-9E8A-AF04E7ACF962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29786A4-63C0-4349-B214-55DA36DE33DB}" type="presOf" srcId="{4FF7ADA8-70E7-405A-A1DA-8C8CCE10692D}" destId="{DE594EC7-58A4-442A-945D-72BE1E5EA479}" srcOrd="1" destOrd="0" presId="urn:microsoft.com/office/officeart/2005/8/layout/process2"/>
    <dgm:cxn modelId="{2DAB7DA6-0C4D-446B-825A-86A8B38865A7}" type="presOf" srcId="{C9E69F3D-CBF6-4EFD-A119-8041E2F4DBC7}" destId="{DD19E605-4BA1-4C62-B393-4865FCC50D3D}" srcOrd="1" destOrd="0" presId="urn:microsoft.com/office/officeart/2005/8/layout/process2"/>
    <dgm:cxn modelId="{8D1AB7D3-AFD7-427A-9FDF-81D0D6A8DE75}" type="presOf" srcId="{510A170F-CEF1-4764-88A4-62BDC8D9D084}" destId="{62131FC7-FF49-4AAA-8B19-A287AAFC8380}" srcOrd="0" destOrd="0" presId="urn:microsoft.com/office/officeart/2005/8/layout/process2"/>
    <dgm:cxn modelId="{16D7BFC4-3022-421E-8414-EB903B655582}" type="presOf" srcId="{D8590A34-AC2F-485C-AFC9-14FAAEF9C1DD}" destId="{F732FA90-8AAF-4DBE-84DC-070A4BD91F10}" srcOrd="1" destOrd="0" presId="urn:microsoft.com/office/officeart/2005/8/layout/process2"/>
    <dgm:cxn modelId="{11C3AECA-C02A-49B0-88C1-8F48BD4EDF76}" type="presOf" srcId="{4FF7ADA8-70E7-405A-A1DA-8C8CCE10692D}" destId="{666D7D3F-1037-4F7A-9108-3DB2082AD06F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CC780D30-A278-4332-8720-5117FC683D2B}" type="presOf" srcId="{7E72CA1F-A679-4919-B07C-C65DE5D2B3F8}" destId="{2B9D8ED3-618C-479C-B258-8432E54C1855}" srcOrd="0" destOrd="0" presId="urn:microsoft.com/office/officeart/2005/8/layout/process2"/>
    <dgm:cxn modelId="{AAF26CA8-E18F-42B1-8768-C9E9D79F36D2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8E1DF9B7-2F42-430C-844D-07B18D939375}" type="presOf" srcId="{5B876D50-3F03-4BED-913E-5DDCC30383C2}" destId="{A8224056-E955-40E8-81BD-D47F56EE3E2A}" srcOrd="0" destOrd="0" presId="urn:microsoft.com/office/officeart/2005/8/layout/process2"/>
    <dgm:cxn modelId="{729F0CBA-233C-41E4-9557-398630050F43}" type="presParOf" srcId="{2B9D8ED3-618C-479C-B258-8432E54C1855}" destId="{0F13F7F2-F0CA-4EF6-9435-03746B191643}" srcOrd="0" destOrd="0" presId="urn:microsoft.com/office/officeart/2005/8/layout/process2"/>
    <dgm:cxn modelId="{7C46E568-B91A-4C6B-B35E-2B0FEF751523}" type="presParOf" srcId="{2B9D8ED3-618C-479C-B258-8432E54C1855}" destId="{A0AA4C6E-F56D-4030-9E8A-AF04E7ACF962}" srcOrd="1" destOrd="0" presId="urn:microsoft.com/office/officeart/2005/8/layout/process2"/>
    <dgm:cxn modelId="{44F9BEE8-8059-4EFD-9A70-22E603281E65}" type="presParOf" srcId="{A0AA4C6E-F56D-4030-9E8A-AF04E7ACF962}" destId="{DD19E605-4BA1-4C62-B393-4865FCC50D3D}" srcOrd="0" destOrd="0" presId="urn:microsoft.com/office/officeart/2005/8/layout/process2"/>
    <dgm:cxn modelId="{9FFAC12B-F9A8-4FAB-82FA-449C607B2A61}" type="presParOf" srcId="{2B9D8ED3-618C-479C-B258-8432E54C1855}" destId="{9C23B9DC-D27E-419C-A440-01D63A28021C}" srcOrd="2" destOrd="0" presId="urn:microsoft.com/office/officeart/2005/8/layout/process2"/>
    <dgm:cxn modelId="{8728F761-2197-410E-B695-DB5DF5C8BC91}" type="presParOf" srcId="{2B9D8ED3-618C-479C-B258-8432E54C1855}" destId="{666D7D3F-1037-4F7A-9108-3DB2082AD06F}" srcOrd="3" destOrd="0" presId="urn:microsoft.com/office/officeart/2005/8/layout/process2"/>
    <dgm:cxn modelId="{D3D7322A-661B-4FD1-9C32-60E6CAEE80F4}" type="presParOf" srcId="{666D7D3F-1037-4F7A-9108-3DB2082AD06F}" destId="{DE594EC7-58A4-442A-945D-72BE1E5EA479}" srcOrd="0" destOrd="0" presId="urn:microsoft.com/office/officeart/2005/8/layout/process2"/>
    <dgm:cxn modelId="{31018985-E945-4A9C-8856-6EDF81016826}" type="presParOf" srcId="{2B9D8ED3-618C-479C-B258-8432E54C1855}" destId="{A8224056-E955-40E8-81BD-D47F56EE3E2A}" srcOrd="4" destOrd="0" presId="urn:microsoft.com/office/officeart/2005/8/layout/process2"/>
    <dgm:cxn modelId="{0A3A9EBF-7860-4E77-A7E9-1AE4089041F9}" type="presParOf" srcId="{2B9D8ED3-618C-479C-B258-8432E54C1855}" destId="{1C8D34FA-6B4A-46F1-9445-D09D9DC23FA9}" srcOrd="5" destOrd="0" presId="urn:microsoft.com/office/officeart/2005/8/layout/process2"/>
    <dgm:cxn modelId="{B6829441-2EFC-4251-83C9-69BFD96F0564}" type="presParOf" srcId="{1C8D34FA-6B4A-46F1-9445-D09D9DC23FA9}" destId="{F732FA90-8AAF-4DBE-84DC-070A4BD91F10}" srcOrd="0" destOrd="0" presId="urn:microsoft.com/office/officeart/2005/8/layout/process2"/>
    <dgm:cxn modelId="{53D58105-7B4B-4F0B-A018-EAB2CFB13C06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C15EAF3-79E0-4031-A876-9AE0113415F0}" type="pres">
      <dgm:prSet presAssocID="{92192527-9467-4035-B503-B9C93AE41A8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AB4E823-121F-4969-AF92-1ACA28EA0976}" type="pres">
      <dgm:prSet presAssocID="{F0EE9E05-5115-421F-AF73-2E070D4E745F}" presName="rootConnector1" presStyleLbl="node1" presStyleIdx="0" presStyleCnt="0"/>
      <dgm:spPr/>
      <dgm:t>
        <a:bodyPr/>
        <a:lstStyle/>
        <a:p>
          <a:endParaRPr lang="fr-FR"/>
        </a:p>
      </dgm:t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6E608FE-C895-4A1A-A29D-A5AD7A1E1E1E}" type="pres">
      <dgm:prSet presAssocID="{7AC87C20-C0EB-48F9-9ABD-C89C07921E63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2D16579-2D6A-4794-B43B-65F3F6469A2A}" type="pres">
      <dgm:prSet presAssocID="{3C20825D-9DA7-4F52-AB01-7DFBACC56640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 xmlns="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AA84BFC-DCC0-4D84-902E-DEF453976A57}">
      <dgm:prSet phldrT="[Texte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Verrous scientifiques</a:t>
          </a:r>
        </a:p>
      </dgm:t>
    </dgm:pt>
    <dgm:pt modelId="{9C63B65E-1D1A-4D0E-8171-DC7DE7F7785A}" type="par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89250EFC-281E-43E1-88E0-93065140D492}" type="sib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/>
            <a:t>Mesure planaire seulement</a:t>
          </a:r>
          <a:endParaRPr lang="fr-FR" noProof="0" dirty="0"/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0C22120-D3A5-47D0-BF16-4382C6DEF46B}" type="pres">
      <dgm:prSet presAssocID="{1AA84BFC-DCC0-4D84-902E-DEF453976A57}" presName="hierRoot1" presStyleCnt="0">
        <dgm:presLayoutVars>
          <dgm:hierBranch val="init"/>
        </dgm:presLayoutVars>
      </dgm:prSet>
      <dgm:spPr/>
    </dgm:pt>
    <dgm:pt modelId="{D90F6AC2-9F65-4D38-88DA-BAB1EE2CAB99}" type="pres">
      <dgm:prSet presAssocID="{1AA84BFC-DCC0-4D84-902E-DEF453976A57}" presName="rootComposite1" presStyleCnt="0"/>
      <dgm:spPr/>
    </dgm:pt>
    <dgm:pt modelId="{C1FDE664-D992-42AD-AD59-FB83EB2303CC}" type="pres">
      <dgm:prSet presAssocID="{1AA84BFC-DCC0-4D84-902E-DEF453976A5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1922121-A949-4137-8FEF-C8AFAB65ECA3}" type="pres">
      <dgm:prSet presAssocID="{1AA84BFC-DCC0-4D84-902E-DEF453976A57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6D3674C-4617-4759-B636-7F10ECB60804}" type="pres">
      <dgm:prSet presAssocID="{1AA84BFC-DCC0-4D84-902E-DEF453976A57}" presName="hierChild2" presStyleCnt="0"/>
      <dgm:spPr/>
    </dgm:pt>
    <dgm:pt modelId="{739CC8A8-3045-4D3A-8E7B-E278B791777B}" type="pres">
      <dgm:prSet presAssocID="{B36FBD80-457C-4531-9E75-0FD982F920E2}" presName="Name37" presStyleLbl="parChTrans1D2" presStyleIdx="0" presStyleCnt="3"/>
      <dgm:spPr/>
      <dgm:t>
        <a:bodyPr/>
        <a:lstStyle/>
        <a:p>
          <a:endParaRPr lang="fr-FR"/>
        </a:p>
      </dgm:t>
    </dgm:pt>
    <dgm:pt modelId="{3AE445ED-4332-4363-A1F7-DA8D9BEF74A6}" type="pres">
      <dgm:prSet presAssocID="{6CDA7EA2-3746-478C-A09D-A3B4F696A7F1}" presName="hierRoot2" presStyleCnt="0">
        <dgm:presLayoutVars>
          <dgm:hierBranch val="init"/>
        </dgm:presLayoutVars>
      </dgm:prSet>
      <dgm:spPr/>
    </dgm:pt>
    <dgm:pt modelId="{36CA5F73-0D86-43C8-AFEC-F53DF8AE9037}" type="pres">
      <dgm:prSet presAssocID="{6CDA7EA2-3746-478C-A09D-A3B4F696A7F1}" presName="rootComposite" presStyleCnt="0"/>
      <dgm:spPr/>
    </dgm:pt>
    <dgm:pt modelId="{8C0831AF-D78D-43DC-AD69-39410FD1E730}" type="pres">
      <dgm:prSet presAssocID="{6CDA7EA2-3746-478C-A09D-A3B4F696A7F1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E781737-5164-4FF2-9E94-EFD8F11F8A5A}" type="pres">
      <dgm:prSet presAssocID="{6CDA7EA2-3746-478C-A09D-A3B4F696A7F1}" presName="rootConnector" presStyleLbl="node2" presStyleIdx="0" presStyleCnt="3"/>
      <dgm:spPr/>
      <dgm:t>
        <a:bodyPr/>
        <a:lstStyle/>
        <a:p>
          <a:endParaRPr lang="fr-FR"/>
        </a:p>
      </dgm:t>
    </dgm:pt>
    <dgm:pt modelId="{9F3B39B8-54CD-4BD6-81E6-C64FA03EF470}" type="pres">
      <dgm:prSet presAssocID="{6CDA7EA2-3746-478C-A09D-A3B4F696A7F1}" presName="hierChild4" presStyleCnt="0"/>
      <dgm:spPr/>
    </dgm:pt>
    <dgm:pt modelId="{5A421120-A05C-4231-A4B7-E567367916CB}" type="pres">
      <dgm:prSet presAssocID="{6CDA7EA2-3746-478C-A09D-A3B4F696A7F1}" presName="hierChild5" presStyleCnt="0"/>
      <dgm:spPr/>
    </dgm:pt>
    <dgm:pt modelId="{C914F805-D0E2-4A3C-B000-E57B36548A63}" type="pres">
      <dgm:prSet presAssocID="{FC1D2C80-500F-49C3-A58F-7D1E6075CCD9}" presName="Name37" presStyleLbl="parChTrans1D2" presStyleIdx="1" presStyleCnt="3"/>
      <dgm:spPr/>
      <dgm:t>
        <a:bodyPr/>
        <a:lstStyle/>
        <a:p>
          <a:endParaRPr lang="fr-FR"/>
        </a:p>
      </dgm:t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7E1F60E-D1F3-4C56-8898-E105043EB271}" type="pres">
      <dgm:prSet presAssocID="{929C3F41-9246-415F-828D-79934AFABD82}" presName="rootConnector" presStyleLbl="node2" presStyleIdx="1" presStyleCnt="3"/>
      <dgm:spPr/>
      <dgm:t>
        <a:bodyPr/>
        <a:lstStyle/>
        <a:p>
          <a:endParaRPr lang="fr-FR"/>
        </a:p>
      </dgm:t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2" presStyleCnt="3"/>
      <dgm:spPr/>
      <dgm:t>
        <a:bodyPr/>
        <a:lstStyle/>
        <a:p>
          <a:endParaRPr lang="fr-FR"/>
        </a:p>
      </dgm:t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7D57DD3-BD2B-47EC-B422-28EC7FBD3607}" type="pres">
      <dgm:prSet presAssocID="{2E53E7AB-F970-463F-B713-1BD0A25E02BC}" presName="rootConnector" presStyleLbl="node2" presStyleIdx="2" presStyleCnt="3"/>
      <dgm:spPr/>
      <dgm:t>
        <a:bodyPr/>
        <a:lstStyle/>
        <a:p>
          <a:endParaRPr lang="fr-FR"/>
        </a:p>
      </dgm:t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A7905A6F-821F-4CA8-ADD2-A002D521A5C5}" type="pres">
      <dgm:prSet presAssocID="{1AA84BFC-DCC0-4D84-902E-DEF453976A57}" presName="hierChild3" presStyleCnt="0"/>
      <dgm:spPr/>
    </dgm:pt>
  </dgm:ptLst>
  <dgm:cxnLst>
    <dgm:cxn modelId="{2797EC36-6C6A-41F2-92FF-896AF80BE74D}" type="presOf" srcId="{1AA84BFC-DCC0-4D84-902E-DEF453976A57}" destId="{C1FDE664-D992-42AD-AD59-FB83EB2303CC}" srcOrd="0" destOrd="0" presId="urn:microsoft.com/office/officeart/2005/8/layout/orgChart1"/>
    <dgm:cxn modelId="{E6A805C8-A1F5-444F-AB47-FA71AD3CCF1D}" type="presOf" srcId="{929C3F41-9246-415F-828D-79934AFABD82}" destId="{B7E1F60E-D1F3-4C56-8898-E105043EB271}" srcOrd="1" destOrd="0" presId="urn:microsoft.com/office/officeart/2005/8/layout/orgChart1"/>
    <dgm:cxn modelId="{77C30617-4903-4332-8598-48180554B88E}" srcId="{1AA84BFC-DCC0-4D84-902E-DEF453976A57}" destId="{929C3F41-9246-415F-828D-79934AFABD82}" srcOrd="1" destOrd="0" parTransId="{FC1D2C80-500F-49C3-A58F-7D1E6075CCD9}" sibTransId="{08B2C6ED-7B30-418A-A84F-CACBCA7211BB}"/>
    <dgm:cxn modelId="{61570515-11BD-4C46-A64A-3F29C4BA2A13}" srcId="{1AA84BFC-DCC0-4D84-902E-DEF453976A57}" destId="{2E53E7AB-F970-463F-B713-1BD0A25E02BC}" srcOrd="2" destOrd="0" parTransId="{8DDE4068-A443-48A6-9EC4-A035618F2DC0}" sibTransId="{E213C52A-AEBB-4F2F-B218-935C8B54E0EB}"/>
    <dgm:cxn modelId="{E09B26BA-94EC-4338-B5BC-E012A52A0C3B}" type="presOf" srcId="{6CDA7EA2-3746-478C-A09D-A3B4F696A7F1}" destId="{6E781737-5164-4FF2-9E94-EFD8F11F8A5A}" srcOrd="1" destOrd="0" presId="urn:microsoft.com/office/officeart/2005/8/layout/orgChart1"/>
    <dgm:cxn modelId="{40668452-6F30-4FAB-B0FF-B40520FBBCDA}" type="presOf" srcId="{929C3F41-9246-415F-828D-79934AFABD82}" destId="{90C96426-7315-4E58-882A-14D445CEAA0C}" srcOrd="0" destOrd="0" presId="urn:microsoft.com/office/officeart/2005/8/layout/orgChart1"/>
    <dgm:cxn modelId="{7439EB45-B4AF-4F2A-9427-56D8653ACC6C}" type="presOf" srcId="{6CDA7EA2-3746-478C-A09D-A3B4F696A7F1}" destId="{8C0831AF-D78D-43DC-AD69-39410FD1E730}" srcOrd="0" destOrd="0" presId="urn:microsoft.com/office/officeart/2005/8/layout/orgChart1"/>
    <dgm:cxn modelId="{B61AF68E-A599-437B-9E39-AD6842112102}" type="presOf" srcId="{1AA84BFC-DCC0-4D84-902E-DEF453976A57}" destId="{61922121-A949-4137-8FEF-C8AFAB65ECA3}" srcOrd="1" destOrd="0" presId="urn:microsoft.com/office/officeart/2005/8/layout/orgChart1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6828FC7F-5045-4152-A16D-B8618485B5DF}" type="presOf" srcId="{B36FBD80-457C-4531-9E75-0FD982F920E2}" destId="{739CC8A8-3045-4D3A-8E7B-E278B791777B}" srcOrd="0" destOrd="0" presId="urn:microsoft.com/office/officeart/2005/8/layout/orgChart1"/>
    <dgm:cxn modelId="{CE92B11B-461A-4302-81B8-7FAB4DEE85AB}" srcId="{1AA84BFC-DCC0-4D84-902E-DEF453976A57}" destId="{6CDA7EA2-3746-478C-A09D-A3B4F696A7F1}" srcOrd="0" destOrd="0" parTransId="{B36FBD80-457C-4531-9E75-0FD982F920E2}" sibTransId="{68494189-807F-4FDC-A3C6-7E06CD0F9915}"/>
    <dgm:cxn modelId="{B23C5E9A-77A1-4787-AE36-3377B05C14BB}" type="presOf" srcId="{2E53E7AB-F970-463F-B713-1BD0A25E02BC}" destId="{D7D57DD3-BD2B-47EC-B422-28EC7FBD3607}" srcOrd="1" destOrd="0" presId="urn:microsoft.com/office/officeart/2005/8/layout/orgChart1"/>
    <dgm:cxn modelId="{0CC662DF-B0C4-495B-A2D1-3A34023C7451}" type="presOf" srcId="{2E53E7AB-F970-463F-B713-1BD0A25E02BC}" destId="{C1F9FF3C-5101-4647-9612-5BBB03FF22F8}" srcOrd="0" destOrd="0" presId="urn:microsoft.com/office/officeart/2005/8/layout/orgChart1"/>
    <dgm:cxn modelId="{D1652603-820D-4D77-A750-349F733E7008}" type="presOf" srcId="{8DDE4068-A443-48A6-9EC4-A035618F2DC0}" destId="{A00FC95B-02DF-4D1E-868D-8A1492E5417A}" srcOrd="0" destOrd="0" presId="urn:microsoft.com/office/officeart/2005/8/layout/orgChart1"/>
    <dgm:cxn modelId="{B15A813D-84BF-4355-BA03-29AFDA7E4652}" srcId="{82E62AD6-473F-46BC-9BE4-4638D1CEFA53}" destId="{1AA84BFC-DCC0-4D84-902E-DEF453976A57}" srcOrd="0" destOrd="0" parTransId="{9C63B65E-1D1A-4D0E-8171-DC7DE7F7785A}" sibTransId="{89250EFC-281E-43E1-88E0-93065140D492}"/>
    <dgm:cxn modelId="{65EA83AF-32B4-4DB6-B280-6B164FD47F36}" type="presOf" srcId="{FC1D2C80-500F-49C3-A58F-7D1E6075CCD9}" destId="{C914F805-D0E2-4A3C-B000-E57B36548A63}" srcOrd="0" destOrd="0" presId="urn:microsoft.com/office/officeart/2005/8/layout/orgChart1"/>
    <dgm:cxn modelId="{32E939AA-564C-4054-A85D-091F1CD0455F}" type="presParOf" srcId="{2886B73A-220B-412D-A6FC-B8835245AD34}" destId="{70C22120-D3A5-47D0-BF16-4382C6DEF46B}" srcOrd="0" destOrd="0" presId="urn:microsoft.com/office/officeart/2005/8/layout/orgChart1"/>
    <dgm:cxn modelId="{2D4318EF-40E3-4CC0-94F0-856754E7D872}" type="presParOf" srcId="{70C22120-D3A5-47D0-BF16-4382C6DEF46B}" destId="{D90F6AC2-9F65-4D38-88DA-BAB1EE2CAB99}" srcOrd="0" destOrd="0" presId="urn:microsoft.com/office/officeart/2005/8/layout/orgChart1"/>
    <dgm:cxn modelId="{1BCB4E6C-4091-465B-8F12-D40C6CC14DBD}" type="presParOf" srcId="{D90F6AC2-9F65-4D38-88DA-BAB1EE2CAB99}" destId="{C1FDE664-D992-42AD-AD59-FB83EB2303CC}" srcOrd="0" destOrd="0" presId="urn:microsoft.com/office/officeart/2005/8/layout/orgChart1"/>
    <dgm:cxn modelId="{8E00271F-7E43-444B-A3F5-AB7893603115}" type="presParOf" srcId="{D90F6AC2-9F65-4D38-88DA-BAB1EE2CAB99}" destId="{61922121-A949-4137-8FEF-C8AFAB65ECA3}" srcOrd="1" destOrd="0" presId="urn:microsoft.com/office/officeart/2005/8/layout/orgChart1"/>
    <dgm:cxn modelId="{F745DB46-0E9E-4D7F-BDA8-BF8C50186D9F}" type="presParOf" srcId="{70C22120-D3A5-47D0-BF16-4382C6DEF46B}" destId="{36D3674C-4617-4759-B636-7F10ECB60804}" srcOrd="1" destOrd="0" presId="urn:microsoft.com/office/officeart/2005/8/layout/orgChart1"/>
    <dgm:cxn modelId="{97316E4E-DDB8-4184-A24E-11CA9F871BF0}" type="presParOf" srcId="{36D3674C-4617-4759-B636-7F10ECB60804}" destId="{739CC8A8-3045-4D3A-8E7B-E278B791777B}" srcOrd="0" destOrd="0" presId="urn:microsoft.com/office/officeart/2005/8/layout/orgChart1"/>
    <dgm:cxn modelId="{3B5F4665-4431-4B4E-98DC-5FEB381F5BFF}" type="presParOf" srcId="{36D3674C-4617-4759-B636-7F10ECB60804}" destId="{3AE445ED-4332-4363-A1F7-DA8D9BEF74A6}" srcOrd="1" destOrd="0" presId="urn:microsoft.com/office/officeart/2005/8/layout/orgChart1"/>
    <dgm:cxn modelId="{77918017-BDB0-4205-81BD-A42830CB8385}" type="presParOf" srcId="{3AE445ED-4332-4363-A1F7-DA8D9BEF74A6}" destId="{36CA5F73-0D86-43C8-AFEC-F53DF8AE9037}" srcOrd="0" destOrd="0" presId="urn:microsoft.com/office/officeart/2005/8/layout/orgChart1"/>
    <dgm:cxn modelId="{9F9BED7F-EAA5-459D-AC77-EF920A3225E1}" type="presParOf" srcId="{36CA5F73-0D86-43C8-AFEC-F53DF8AE9037}" destId="{8C0831AF-D78D-43DC-AD69-39410FD1E730}" srcOrd="0" destOrd="0" presId="urn:microsoft.com/office/officeart/2005/8/layout/orgChart1"/>
    <dgm:cxn modelId="{45AAEF1F-8DBC-414F-B6F6-CA8ED95DDB3B}" type="presParOf" srcId="{36CA5F73-0D86-43C8-AFEC-F53DF8AE9037}" destId="{6E781737-5164-4FF2-9E94-EFD8F11F8A5A}" srcOrd="1" destOrd="0" presId="urn:microsoft.com/office/officeart/2005/8/layout/orgChart1"/>
    <dgm:cxn modelId="{BFBF7348-1AB2-4875-A859-6D674514BE54}" type="presParOf" srcId="{3AE445ED-4332-4363-A1F7-DA8D9BEF74A6}" destId="{9F3B39B8-54CD-4BD6-81E6-C64FA03EF470}" srcOrd="1" destOrd="0" presId="urn:microsoft.com/office/officeart/2005/8/layout/orgChart1"/>
    <dgm:cxn modelId="{B674192C-0A46-4793-89AB-8AE50348735A}" type="presParOf" srcId="{3AE445ED-4332-4363-A1F7-DA8D9BEF74A6}" destId="{5A421120-A05C-4231-A4B7-E567367916CB}" srcOrd="2" destOrd="0" presId="urn:microsoft.com/office/officeart/2005/8/layout/orgChart1"/>
    <dgm:cxn modelId="{D6C7F33A-ADC6-4E88-A5E5-932D375CE732}" type="presParOf" srcId="{36D3674C-4617-4759-B636-7F10ECB60804}" destId="{C914F805-D0E2-4A3C-B000-E57B36548A63}" srcOrd="2" destOrd="0" presId="urn:microsoft.com/office/officeart/2005/8/layout/orgChart1"/>
    <dgm:cxn modelId="{C424184C-409F-4EBF-9B2B-6AE40E6E611D}" type="presParOf" srcId="{36D3674C-4617-4759-B636-7F10ECB60804}" destId="{E30DE813-9C5E-4C90-A655-1A2F75161A65}" srcOrd="3" destOrd="0" presId="urn:microsoft.com/office/officeart/2005/8/layout/orgChart1"/>
    <dgm:cxn modelId="{DB462ECE-029E-4D21-BB97-EA2AA2ECE30A}" type="presParOf" srcId="{E30DE813-9C5E-4C90-A655-1A2F75161A65}" destId="{7DB5C4FE-1297-4904-A993-87C45CDBA219}" srcOrd="0" destOrd="0" presId="urn:microsoft.com/office/officeart/2005/8/layout/orgChart1"/>
    <dgm:cxn modelId="{0276DAA0-1E18-4C47-999C-7797E8E033C8}" type="presParOf" srcId="{7DB5C4FE-1297-4904-A993-87C45CDBA219}" destId="{90C96426-7315-4E58-882A-14D445CEAA0C}" srcOrd="0" destOrd="0" presId="urn:microsoft.com/office/officeart/2005/8/layout/orgChart1"/>
    <dgm:cxn modelId="{D285F7B0-7EF7-4668-B965-7C00B1A7F355}" type="presParOf" srcId="{7DB5C4FE-1297-4904-A993-87C45CDBA219}" destId="{B7E1F60E-D1F3-4C56-8898-E105043EB271}" srcOrd="1" destOrd="0" presId="urn:microsoft.com/office/officeart/2005/8/layout/orgChart1"/>
    <dgm:cxn modelId="{69184EC0-CC8E-4A60-9E2D-F297AC928284}" type="presParOf" srcId="{E30DE813-9C5E-4C90-A655-1A2F75161A65}" destId="{6330C68A-6B09-4807-A36F-078D06D04D34}" srcOrd="1" destOrd="0" presId="urn:microsoft.com/office/officeart/2005/8/layout/orgChart1"/>
    <dgm:cxn modelId="{A1B44502-77CF-4E80-965E-D3DEEA783A8E}" type="presParOf" srcId="{E30DE813-9C5E-4C90-A655-1A2F75161A65}" destId="{DD868702-0A00-415B-9AFA-5E42D20CE9A3}" srcOrd="2" destOrd="0" presId="urn:microsoft.com/office/officeart/2005/8/layout/orgChart1"/>
    <dgm:cxn modelId="{F1D09B87-E274-4A09-96D7-1D9FDC3DB817}" type="presParOf" srcId="{36D3674C-4617-4759-B636-7F10ECB60804}" destId="{A00FC95B-02DF-4D1E-868D-8A1492E5417A}" srcOrd="4" destOrd="0" presId="urn:microsoft.com/office/officeart/2005/8/layout/orgChart1"/>
    <dgm:cxn modelId="{25D03023-27E0-419A-9122-BF122D5A0A4F}" type="presParOf" srcId="{36D3674C-4617-4759-B636-7F10ECB60804}" destId="{ED0BB7D1-63F7-45EC-9ABE-9F6AEC9B22EA}" srcOrd="5" destOrd="0" presId="urn:microsoft.com/office/officeart/2005/8/layout/orgChart1"/>
    <dgm:cxn modelId="{6E760D07-8EB4-479F-8ABD-605E780589C2}" type="presParOf" srcId="{ED0BB7D1-63F7-45EC-9ABE-9F6AEC9B22EA}" destId="{FCC9A4BF-9EAD-4652-8692-077375C68450}" srcOrd="0" destOrd="0" presId="urn:microsoft.com/office/officeart/2005/8/layout/orgChart1"/>
    <dgm:cxn modelId="{E67F7644-3149-44AF-99C2-59967D67C4B6}" type="presParOf" srcId="{FCC9A4BF-9EAD-4652-8692-077375C68450}" destId="{C1F9FF3C-5101-4647-9612-5BBB03FF22F8}" srcOrd="0" destOrd="0" presId="urn:microsoft.com/office/officeart/2005/8/layout/orgChart1"/>
    <dgm:cxn modelId="{C1A51573-884A-4A7F-AA7B-08411F417A50}" type="presParOf" srcId="{FCC9A4BF-9EAD-4652-8692-077375C68450}" destId="{D7D57DD3-BD2B-47EC-B422-28EC7FBD3607}" srcOrd="1" destOrd="0" presId="urn:microsoft.com/office/officeart/2005/8/layout/orgChart1"/>
    <dgm:cxn modelId="{8082A916-8A23-4CF5-B092-5A213C388B25}" type="presParOf" srcId="{ED0BB7D1-63F7-45EC-9ABE-9F6AEC9B22EA}" destId="{F8D06186-4EB0-409E-BC2C-C3BA8D7D09E6}" srcOrd="1" destOrd="0" presId="urn:microsoft.com/office/officeart/2005/8/layout/orgChart1"/>
    <dgm:cxn modelId="{39ED412C-6430-4F7D-9EAD-806858536734}" type="presParOf" srcId="{ED0BB7D1-63F7-45EC-9ABE-9F6AEC9B22EA}" destId="{85A5CBC6-F139-44B6-A7AD-3232D4E0DA94}" srcOrd="2" destOrd="0" presId="urn:microsoft.com/office/officeart/2005/8/layout/orgChart1"/>
    <dgm:cxn modelId="{14701173-C48F-44D3-AD58-1C09DB6340B6}" type="presParOf" srcId="{70C22120-D3A5-47D0-BF16-4382C6DEF46B}" destId="{A7905A6F-821F-4CA8-ADD2-A002D521A5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noProof="0" dirty="0"/>
            <a:t>par accumulation de pixels conditionnés par leur phase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noProof="0" dirty="0"/>
            <a:t>par accumulation de pixels conditionnés par leur phase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2D57F-ABCD-496A-9D23-D446FF4CF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64D851-70AB-4A0E-86FB-97F5B06F3DB1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Éclairage variable</a:t>
          </a:r>
        </a:p>
      </dgm:t>
    </dgm:pt>
    <dgm:pt modelId="{9040234A-C1B8-44A1-B7A2-995C4A3DE3CA}" type="par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5C51AC1C-C1AE-4F25-8471-8B8DA374CB62}" type="sib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BC8D5A70-545F-47DC-9D85-BA91BADB4B8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Defocus</a:t>
          </a:r>
          <a:endParaRPr lang="fr-FR" noProof="0" dirty="0"/>
        </a:p>
      </dgm:t>
    </dgm:pt>
    <dgm:pt modelId="{15AA4635-6DE1-4C9F-895B-D2D3DE32FADF}" type="par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5C596163-3D8E-4532-8779-BAE11E661BA7}" type="sib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C203127F-F6BC-43B9-AAFA-C2EB242F6B2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Bruit dans l’image</a:t>
          </a:r>
        </a:p>
      </dgm:t>
    </dgm:pt>
    <dgm:pt modelId="{D8C12283-73D3-47AE-8CC9-C7D698794EA2}" type="par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92CA6A5-311F-43D2-A865-0A25E8768E26}" type="sib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7ADA4E3-1B8B-4A05-A3F6-EF0757A884E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Occultation</a:t>
          </a:r>
        </a:p>
      </dgm:t>
    </dgm:pt>
    <dgm:pt modelId="{E836EA73-6CD4-4C3E-A3FE-45CE5F77ED75}" type="par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06B5A54B-14AF-46FE-8DA8-864C22972E61}" type="sib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B9ECEE86-ADED-49E3-B513-3D9425E58632}" type="pres">
      <dgm:prSet presAssocID="{E6F2D57F-ABCD-496A-9D23-D446FF4CF58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9F790E8-35F6-4C4F-97DB-2F137D1A2B11}" type="pres">
      <dgm:prSet presAssocID="{A264D851-70AB-4A0E-86FB-97F5B06F3DB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676246-FC64-4A05-A432-88F57463B413}" type="pres">
      <dgm:prSet presAssocID="{5C51AC1C-C1AE-4F25-8471-8B8DA374CB62}" presName="sibTrans" presStyleCnt="0"/>
      <dgm:spPr/>
    </dgm:pt>
    <dgm:pt modelId="{C7EC751B-E395-4D6F-A450-81450F57F06F}" type="pres">
      <dgm:prSet presAssocID="{C203127F-F6BC-43B9-AAFA-C2EB242F6B2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29D17A-7D2A-42D7-B719-3398F1FB18C4}" type="pres">
      <dgm:prSet presAssocID="{E92CA6A5-311F-43D2-A865-0A25E8768E26}" presName="sibTrans" presStyleCnt="0"/>
      <dgm:spPr/>
    </dgm:pt>
    <dgm:pt modelId="{0659A02D-C283-4AA6-A667-20A9BFC50BD6}" type="pres">
      <dgm:prSet presAssocID="{E7ADA4E3-1B8B-4A05-A3F6-EF0757A884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59E07BB-36D3-4962-922E-3BC91508A302}" type="pres">
      <dgm:prSet presAssocID="{06B5A54B-14AF-46FE-8DA8-864C22972E61}" presName="sibTrans" presStyleCnt="0"/>
      <dgm:spPr/>
    </dgm:pt>
    <dgm:pt modelId="{A0982D9E-5BA2-409D-910B-F3829D5D5617}" type="pres">
      <dgm:prSet presAssocID="{BC8D5A70-545F-47DC-9D85-BA91BADB4B8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4CACB04-A93F-46D6-8C5C-8A4BB4CF6D0A}" srcId="{E6F2D57F-ABCD-496A-9D23-D446FF4CF586}" destId="{A264D851-70AB-4A0E-86FB-97F5B06F3DB1}" srcOrd="0" destOrd="0" parTransId="{9040234A-C1B8-44A1-B7A2-995C4A3DE3CA}" sibTransId="{5C51AC1C-C1AE-4F25-8471-8B8DA374CB62}"/>
    <dgm:cxn modelId="{48834F5E-850E-41A9-8AC9-9ED17364C9A1}" srcId="{E6F2D57F-ABCD-496A-9D23-D446FF4CF586}" destId="{E7ADA4E3-1B8B-4A05-A3F6-EF0757A884E0}" srcOrd="2" destOrd="0" parTransId="{E836EA73-6CD4-4C3E-A3FE-45CE5F77ED75}" sibTransId="{06B5A54B-14AF-46FE-8DA8-864C22972E61}"/>
    <dgm:cxn modelId="{FB835797-84D3-447A-BC66-843E0252B014}" type="presOf" srcId="{A264D851-70AB-4A0E-86FB-97F5B06F3DB1}" destId="{59F790E8-35F6-4C4F-97DB-2F137D1A2B11}" srcOrd="0" destOrd="0" presId="urn:microsoft.com/office/officeart/2005/8/layout/default"/>
    <dgm:cxn modelId="{047C6112-3D69-4868-8055-1BECD3FCFF84}" srcId="{E6F2D57F-ABCD-496A-9D23-D446FF4CF586}" destId="{BC8D5A70-545F-47DC-9D85-BA91BADB4B8C}" srcOrd="3" destOrd="0" parTransId="{15AA4635-6DE1-4C9F-895B-D2D3DE32FADF}" sibTransId="{5C596163-3D8E-4532-8779-BAE11E661BA7}"/>
    <dgm:cxn modelId="{EF0D03AF-7DB7-4CD4-B620-C082BA39A47B}" type="presOf" srcId="{E6F2D57F-ABCD-496A-9D23-D446FF4CF586}" destId="{B9ECEE86-ADED-49E3-B513-3D9425E58632}" srcOrd="0" destOrd="0" presId="urn:microsoft.com/office/officeart/2005/8/layout/default"/>
    <dgm:cxn modelId="{72BB6FE5-6CB4-45C4-8E69-7CE4AD642A2F}" type="presOf" srcId="{C203127F-F6BC-43B9-AAFA-C2EB242F6B2D}" destId="{C7EC751B-E395-4D6F-A450-81450F57F06F}" srcOrd="0" destOrd="0" presId="urn:microsoft.com/office/officeart/2005/8/layout/default"/>
    <dgm:cxn modelId="{866AED70-DF4C-4BDD-A4FA-C765D36B1836}" type="presOf" srcId="{BC8D5A70-545F-47DC-9D85-BA91BADB4B8C}" destId="{A0982D9E-5BA2-409D-910B-F3829D5D5617}" srcOrd="0" destOrd="0" presId="urn:microsoft.com/office/officeart/2005/8/layout/default"/>
    <dgm:cxn modelId="{042064A9-1FF5-4E0E-B54A-0AC506C7C931}" type="presOf" srcId="{E7ADA4E3-1B8B-4A05-A3F6-EF0757A884E0}" destId="{0659A02D-C283-4AA6-A667-20A9BFC50BD6}" srcOrd="0" destOrd="0" presId="urn:microsoft.com/office/officeart/2005/8/layout/default"/>
    <dgm:cxn modelId="{F92D99A8-7B25-44A8-BAB4-B13F3F8AFC49}" srcId="{E6F2D57F-ABCD-496A-9D23-D446FF4CF586}" destId="{C203127F-F6BC-43B9-AAFA-C2EB242F6B2D}" srcOrd="1" destOrd="0" parTransId="{D8C12283-73D3-47AE-8CC9-C7D698794EA2}" sibTransId="{E92CA6A5-311F-43D2-A865-0A25E8768E26}"/>
    <dgm:cxn modelId="{DB6028F5-53E2-4623-AD82-D9A1C726EA52}" type="presParOf" srcId="{B9ECEE86-ADED-49E3-B513-3D9425E58632}" destId="{59F790E8-35F6-4C4F-97DB-2F137D1A2B11}" srcOrd="0" destOrd="0" presId="urn:microsoft.com/office/officeart/2005/8/layout/default"/>
    <dgm:cxn modelId="{6FB10E9B-6C34-4526-9ADB-62C3502505E3}" type="presParOf" srcId="{B9ECEE86-ADED-49E3-B513-3D9425E58632}" destId="{60676246-FC64-4A05-A432-88F57463B413}" srcOrd="1" destOrd="0" presId="urn:microsoft.com/office/officeart/2005/8/layout/default"/>
    <dgm:cxn modelId="{EEF2F381-9C09-458C-8A18-D8F7C025F25E}" type="presParOf" srcId="{B9ECEE86-ADED-49E3-B513-3D9425E58632}" destId="{C7EC751B-E395-4D6F-A450-81450F57F06F}" srcOrd="2" destOrd="0" presId="urn:microsoft.com/office/officeart/2005/8/layout/default"/>
    <dgm:cxn modelId="{CF58F485-98CA-4AA2-9C9E-D82989D76A0B}" type="presParOf" srcId="{B9ECEE86-ADED-49E3-B513-3D9425E58632}" destId="{E729D17A-7D2A-42D7-B719-3398F1FB18C4}" srcOrd="3" destOrd="0" presId="urn:microsoft.com/office/officeart/2005/8/layout/default"/>
    <dgm:cxn modelId="{B80160D7-3FFB-46A5-A2D4-63A731AEE04B}" type="presParOf" srcId="{B9ECEE86-ADED-49E3-B513-3D9425E58632}" destId="{0659A02D-C283-4AA6-A667-20A9BFC50BD6}" srcOrd="4" destOrd="0" presId="urn:microsoft.com/office/officeart/2005/8/layout/default"/>
    <dgm:cxn modelId="{D1355EA4-1B08-4C20-9023-F03BEEE94334}" type="presParOf" srcId="{B9ECEE86-ADED-49E3-B513-3D9425E58632}" destId="{559E07BB-36D3-4962-922E-3BC91508A302}" srcOrd="5" destOrd="0" presId="urn:microsoft.com/office/officeart/2005/8/layout/default"/>
    <dgm:cxn modelId="{1E587592-D3F2-4E8C-85C4-C54E9286DE32}" type="presParOf" srcId="{B9ECEE86-ADED-49E3-B513-3D9425E58632}" destId="{A0982D9E-5BA2-409D-910B-F3829D5D56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707243" y="2520000"/>
          <a:ext cx="581562" cy="110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781" y="0"/>
              </a:lnTo>
              <a:lnTo>
                <a:pt x="290781" y="1108160"/>
              </a:lnTo>
              <a:lnTo>
                <a:pt x="581562" y="11081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00" kern="1200" noProof="0" dirty="0"/>
        </a:p>
      </dsp:txBody>
      <dsp:txXfrm>
        <a:off x="966737" y="3042792"/>
        <a:ext cx="62574" cy="62574"/>
      </dsp:txXfrm>
    </dsp:sp>
    <dsp:sp modelId="{3B285FC5-C746-4ED6-8DAC-11D836FBF6CC}">
      <dsp:nvSpPr>
        <dsp:cNvPr id="0" name=""/>
        <dsp:cNvSpPr/>
      </dsp:nvSpPr>
      <dsp:spPr>
        <a:xfrm>
          <a:off x="707243" y="2474280"/>
          <a:ext cx="5815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56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983486" y="2505460"/>
        <a:ext cx="29078" cy="29078"/>
      </dsp:txXfrm>
    </dsp:sp>
    <dsp:sp modelId="{48C0D4B4-168E-4274-8E96-FF62CDB19354}">
      <dsp:nvSpPr>
        <dsp:cNvPr id="0" name=""/>
        <dsp:cNvSpPr/>
      </dsp:nvSpPr>
      <dsp:spPr>
        <a:xfrm>
          <a:off x="707243" y="1411839"/>
          <a:ext cx="581562" cy="1108160"/>
        </a:xfrm>
        <a:custGeom>
          <a:avLst/>
          <a:gdLst/>
          <a:ahLst/>
          <a:cxnLst/>
          <a:rect l="0" t="0" r="0" b="0"/>
          <a:pathLst>
            <a:path>
              <a:moveTo>
                <a:pt x="0" y="1108160"/>
              </a:moveTo>
              <a:lnTo>
                <a:pt x="290781" y="1108160"/>
              </a:lnTo>
              <a:lnTo>
                <a:pt x="290781" y="0"/>
              </a:lnTo>
              <a:lnTo>
                <a:pt x="58156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966737" y="1934632"/>
        <a:ext cx="62574" cy="62574"/>
      </dsp:txXfrm>
    </dsp:sp>
    <dsp:sp modelId="{659A53E1-0E9F-49EB-9C3A-A71F18CCA5E2}">
      <dsp:nvSpPr>
        <dsp:cNvPr id="0" name=""/>
        <dsp:cNvSpPr/>
      </dsp:nvSpPr>
      <dsp:spPr>
        <a:xfrm rot="16200000">
          <a:off x="-1692624" y="2166612"/>
          <a:ext cx="4092960" cy="70677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noProof="0" dirty="0"/>
            <a:t>Microrobotique</a:t>
          </a:r>
        </a:p>
      </dsp:txBody>
      <dsp:txXfrm>
        <a:off x="-1692624" y="2166612"/>
        <a:ext cx="4092960" cy="706775"/>
      </dsp:txXfrm>
    </dsp:sp>
    <dsp:sp modelId="{D601D781-18AA-49B3-95B2-DBDE13523A8D}">
      <dsp:nvSpPr>
        <dsp:cNvPr id="0" name=""/>
        <dsp:cNvSpPr/>
      </dsp:nvSpPr>
      <dsp:spPr>
        <a:xfrm>
          <a:off x="1288806" y="968575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Assemblage</a:t>
          </a:r>
        </a:p>
      </dsp:txBody>
      <dsp:txXfrm>
        <a:off x="1288806" y="968575"/>
        <a:ext cx="2907812" cy="886528"/>
      </dsp:txXfrm>
    </dsp:sp>
    <dsp:sp modelId="{E8EB7AE2-32D7-4780-B504-59EECC9EBEB3}">
      <dsp:nvSpPr>
        <dsp:cNvPr id="0" name=""/>
        <dsp:cNvSpPr/>
      </dsp:nvSpPr>
      <dsp:spPr>
        <a:xfrm>
          <a:off x="1288806" y="2076735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Caractérisation</a:t>
          </a:r>
        </a:p>
      </dsp:txBody>
      <dsp:txXfrm>
        <a:off x="1288806" y="2076735"/>
        <a:ext cx="2907812" cy="886528"/>
      </dsp:txXfrm>
    </dsp:sp>
    <dsp:sp modelId="{6AF07B56-5F36-4F55-A277-8BCF38A385F0}">
      <dsp:nvSpPr>
        <dsp:cNvPr id="0" name=""/>
        <dsp:cNvSpPr/>
      </dsp:nvSpPr>
      <dsp:spPr>
        <a:xfrm>
          <a:off x="1288806" y="3184896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Contrôle</a:t>
          </a:r>
        </a:p>
      </dsp:txBody>
      <dsp:txXfrm>
        <a:off x="1288806" y="3184896"/>
        <a:ext cx="2907812" cy="8865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45781" y="0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Mesurer la justesse d’un robot 6DDL sériel</a:t>
          </a:r>
        </a:p>
      </dsp:txBody>
      <dsp:txXfrm>
        <a:off x="769637" y="23856"/>
        <a:ext cx="2615291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745781" y="1221736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Erreur cumulative sur chacun des axes</a:t>
          </a:r>
        </a:p>
      </dsp:txBody>
      <dsp:txXfrm>
        <a:off x="769637" y="1245592"/>
        <a:ext cx="2615291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745781" y="2443472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Mesurer la position directement sur l’effecteur</a:t>
          </a:r>
        </a:p>
      </dsp:txBody>
      <dsp:txXfrm>
        <a:off x="769637" y="2467328"/>
        <a:ext cx="2615291" cy="7667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12300" y="1590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9633" y="18923"/>
        <a:ext cx="2295299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12300" y="889258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Difficulté de mettre des capteurs physiques</a:t>
          </a:r>
        </a:p>
      </dsp:txBody>
      <dsp:txXfrm>
        <a:off x="929633" y="906591"/>
        <a:ext cx="2295299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12300" y="1776926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Mesurer la position directement sur la plateforme centrale</a:t>
          </a:r>
        </a:p>
      </dsp:txBody>
      <dsp:txXfrm>
        <a:off x="929633" y="1794259"/>
        <a:ext cx="2295299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12300" y="2664594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9633" y="2681927"/>
        <a:ext cx="2295299" cy="5571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Difficulté de mettre des capteurs physiques</a:t>
          </a:r>
        </a:p>
      </dsp:txBody>
      <dsp:txXfrm>
        <a:off x="919641" y="906591"/>
        <a:ext cx="2315284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1794259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précis existants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Mesure de pose 3D</a:t>
          </a:r>
          <a:endParaRPr lang="fr-FR" sz="1800" b="1" kern="1200" noProof="0" dirty="0"/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Analyse spectrale des mires</a:t>
          </a:r>
          <a:endParaRPr lang="fr-FR" sz="1800" kern="1200" noProof="0" dirty="0"/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Résolution nanométrique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𝒙𝒚</m:t>
              </m:r>
            </m:oMath>
          </a14:m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8694" y="3768307"/>
          <a:ext cx="7517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2175"/>
        <a:ext cx="265748" cy="52624"/>
      </dsp:txXfrm>
    </dsp:sp>
    <dsp:sp modelId="{87245A84-0BAB-4DBA-A65F-05764EA62501}">
      <dsp:nvSpPr>
        <dsp:cNvPr id="0" name=""/>
        <dsp:cNvSpPr/>
      </dsp:nvSpPr>
      <dsp:spPr>
        <a:xfrm>
          <a:off x="360457" y="4039882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Résolution </a:t>
          </a:r>
          <a:br>
            <a:rPr lang="fr-FR" sz="1800" b="1" kern="1200" noProof="0" dirty="0" smtClean="0"/>
          </a:br>
          <a:r>
            <a:rPr lang="fr-FR" sz="1800" b="1" kern="1200" noProof="0" dirty="0" smtClean="0"/>
            <a:t>4 </a:t>
          </a:r>
          <a:r>
            <a:rPr lang="fr-FR" sz="1800" b="1" kern="1200" noProof="0" dirty="0" err="1" smtClean="0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  <a:r>
            <a:rPr lang="fr-FR" sz="1800" b="1" kern="1200" noProof="0" dirty="0" smtClean="0"/>
            <a:t>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𝜶</m:t>
              </m:r>
            </m:oMath>
          </a14:m>
          <a:r>
            <a:rPr lang="fr-FR" sz="1800" b="1" kern="1200" noProof="0" dirty="0" smtClean="0"/>
            <a:t> </a:t>
          </a:r>
          <a:br>
            <a:rPr lang="fr-FR" sz="1800" b="1" kern="1200" noProof="0" dirty="0" smtClean="0"/>
          </a:br>
          <a:r>
            <a:rPr lang="fr-FR" sz="1800" b="1" kern="1200" noProof="0" dirty="0" smtClean="0"/>
            <a:t>120 </a:t>
          </a:r>
          <a:r>
            <a:rPr lang="fr-FR" sz="1800" b="1" kern="1200" noProof="0" dirty="0" err="1" smtClean="0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.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m:t>𝜷𝜸</m:t>
              </m:r>
            </m:oMath>
          </a14:m>
          <a:endParaRPr lang="fr-FR" sz="1800" kern="1200" noProof="0" dirty="0"/>
        </a:p>
      </dsp:txBody>
      <dsp:txXfrm>
        <a:off x="389285" y="4068710"/>
        <a:ext cx="1713994" cy="92659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Extension à une plage centimétrique</a:t>
          </a:r>
          <a:endParaRPr lang="fr-FR" sz="1800" kern="1200" noProof="0" dirty="0"/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Encodage de la mire</a:t>
          </a:r>
          <a:endParaRPr lang="fr-FR" sz="1800" kern="1200" noProof="0" dirty="0"/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Plage de 10x10 cm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87245A84-0BAB-4DBA-A65F-05764EA62501}">
      <dsp:nvSpPr>
        <dsp:cNvPr id="0" name=""/>
        <dsp:cNvSpPr/>
      </dsp:nvSpPr>
      <dsp:spPr>
        <a:xfrm>
          <a:off x="360457" y="4050767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Plage variable selon taille du code</a:t>
          </a:r>
          <a:endParaRPr lang="fr-FR" sz="1800" kern="1200" noProof="0" dirty="0"/>
        </a:p>
      </dsp:txBody>
      <dsp:txXfrm>
        <a:off x="389285" y="4079595"/>
        <a:ext cx="1713994" cy="92659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Robustesse aux conditions d’imagerie défavorables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Segmentation en </a:t>
          </a:r>
          <a:r>
            <a:rPr lang="fr-FR" sz="1800" kern="1200" noProof="0" dirty="0" err="1" smtClean="0"/>
            <a:t>imagette</a:t>
          </a:r>
          <a:r>
            <a:rPr lang="fr-FR" sz="1800" kern="1200" noProof="0" dirty="0" smtClean="0"/>
            <a:t> de phase</a:t>
          </a:r>
          <a:endParaRPr lang="fr-FR" sz="1800" kern="1200" noProof="0" dirty="0"/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Flou, bruit, occultation, éclairage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061736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4001161"/>
        <a:ext cx="265748" cy="258365"/>
      </dsp:txXfrm>
    </dsp:sp>
    <dsp:sp modelId="{62131FC7-FF49-4AAA-8B19-A287AAFC8380}">
      <dsp:nvSpPr>
        <dsp:cNvPr id="0" name=""/>
        <dsp:cNvSpPr/>
      </dsp:nvSpPr>
      <dsp:spPr>
        <a:xfrm>
          <a:off x="89789" y="4431771"/>
          <a:ext cx="2312987" cy="9842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noProof="0" dirty="0"/>
        </a:p>
      </dsp:txBody>
      <dsp:txXfrm>
        <a:off x="118617" y="4460599"/>
        <a:ext cx="2255331" cy="92659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Applications à la </a:t>
          </a:r>
          <a:r>
            <a:rPr lang="fr-FR" sz="1800" b="1" kern="1200" noProof="0" dirty="0" err="1" smtClean="0"/>
            <a:t>microrobotique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Création du logiciel </a:t>
          </a:r>
          <a:r>
            <a:rPr lang="fr-FR" sz="1800" b="1" kern="1200" noProof="0" dirty="0" smtClean="0"/>
            <a:t>Vernier</a:t>
          </a:r>
          <a:endParaRPr lang="fr-FR" sz="1800" b="1" kern="1200" noProof="0" dirty="0"/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Méthode polyvalente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62131FC7-FF49-4AAA-8B19-A287AAFC8380}">
      <dsp:nvSpPr>
        <dsp:cNvPr id="0" name=""/>
        <dsp:cNvSpPr/>
      </dsp:nvSpPr>
      <dsp:spPr>
        <a:xfrm>
          <a:off x="89789" y="4050767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Diversité des mires pour couvrir plusieurs cas applicatifs</a:t>
          </a:r>
          <a:endParaRPr lang="fr-FR" sz="1800" b="1" kern="1200" noProof="0" dirty="0"/>
        </a:p>
      </dsp:txBody>
      <dsp:txXfrm>
        <a:off x="118617" y="4079595"/>
        <a:ext cx="2255331" cy="926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3049874" y="2520000"/>
          <a:ext cx="609781" cy="1161931"/>
        </a:xfrm>
        <a:custGeom>
          <a:avLst/>
          <a:gdLst/>
          <a:ahLst/>
          <a:cxnLst/>
          <a:rect l="0" t="0" r="0" b="0"/>
          <a:pathLst>
            <a:path>
              <a:moveTo>
                <a:pt x="609781" y="0"/>
              </a:moveTo>
              <a:lnTo>
                <a:pt x="304890" y="0"/>
              </a:lnTo>
              <a:lnTo>
                <a:pt x="304890" y="1161931"/>
              </a:lnTo>
              <a:lnTo>
                <a:pt x="0" y="1161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00" kern="1200" noProof="0" dirty="0"/>
        </a:p>
      </dsp:txBody>
      <dsp:txXfrm>
        <a:off x="3321959" y="3068160"/>
        <a:ext cx="65610" cy="65610"/>
      </dsp:txXfrm>
    </dsp:sp>
    <dsp:sp modelId="{3B285FC5-C746-4ED6-8DAC-11D836FBF6CC}">
      <dsp:nvSpPr>
        <dsp:cNvPr id="0" name=""/>
        <dsp:cNvSpPr/>
      </dsp:nvSpPr>
      <dsp:spPr>
        <a:xfrm>
          <a:off x="3049874" y="2474280"/>
          <a:ext cx="609781" cy="91440"/>
        </a:xfrm>
        <a:custGeom>
          <a:avLst/>
          <a:gdLst/>
          <a:ahLst/>
          <a:cxnLst/>
          <a:rect l="0" t="0" r="0" b="0"/>
          <a:pathLst>
            <a:path>
              <a:moveTo>
                <a:pt x="609781" y="45720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3339520" y="2504755"/>
        <a:ext cx="30489" cy="30489"/>
      </dsp:txXfrm>
    </dsp:sp>
    <dsp:sp modelId="{48C0D4B4-168E-4274-8E96-FF62CDB19354}">
      <dsp:nvSpPr>
        <dsp:cNvPr id="0" name=""/>
        <dsp:cNvSpPr/>
      </dsp:nvSpPr>
      <dsp:spPr>
        <a:xfrm>
          <a:off x="3049874" y="1358068"/>
          <a:ext cx="609781" cy="1161931"/>
        </a:xfrm>
        <a:custGeom>
          <a:avLst/>
          <a:gdLst/>
          <a:ahLst/>
          <a:cxnLst/>
          <a:rect l="0" t="0" r="0" b="0"/>
          <a:pathLst>
            <a:path>
              <a:moveTo>
                <a:pt x="609781" y="1161931"/>
              </a:moveTo>
              <a:lnTo>
                <a:pt x="304890" y="1161931"/>
              </a:lnTo>
              <a:lnTo>
                <a:pt x="304890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3321959" y="1906228"/>
        <a:ext cx="65610" cy="65610"/>
      </dsp:txXfrm>
    </dsp:sp>
    <dsp:sp modelId="{659A53E1-0E9F-49EB-9C3A-A71F18CCA5E2}">
      <dsp:nvSpPr>
        <dsp:cNvPr id="0" name=""/>
        <dsp:cNvSpPr/>
      </dsp:nvSpPr>
      <dsp:spPr>
        <a:xfrm rot="5400000">
          <a:off x="1884409" y="2149464"/>
          <a:ext cx="4291563" cy="741070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noProof="0" dirty="0"/>
            <a:t>Mesure par vision</a:t>
          </a:r>
        </a:p>
      </dsp:txBody>
      <dsp:txXfrm>
        <a:off x="1884409" y="2149464"/>
        <a:ext cx="4291563" cy="741070"/>
      </dsp:txXfrm>
    </dsp:sp>
    <dsp:sp modelId="{D601D781-18AA-49B3-95B2-DBDE13523A8D}">
      <dsp:nvSpPr>
        <dsp:cNvPr id="0" name=""/>
        <dsp:cNvSpPr/>
      </dsp:nvSpPr>
      <dsp:spPr>
        <a:xfrm>
          <a:off x="965" y="893295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Sans contact</a:t>
          </a:r>
        </a:p>
      </dsp:txBody>
      <dsp:txXfrm>
        <a:off x="965" y="893295"/>
        <a:ext cx="3048908" cy="929545"/>
      </dsp:txXfrm>
    </dsp:sp>
    <dsp:sp modelId="{E8EB7AE2-32D7-4780-B504-59EECC9EBEB3}">
      <dsp:nvSpPr>
        <dsp:cNvPr id="0" name=""/>
        <dsp:cNvSpPr/>
      </dsp:nvSpPr>
      <dsp:spPr>
        <a:xfrm>
          <a:off x="965" y="2055227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Mesure sur zone d’intérêt</a:t>
          </a:r>
        </a:p>
      </dsp:txBody>
      <dsp:txXfrm>
        <a:off x="965" y="2055227"/>
        <a:ext cx="3048908" cy="929545"/>
      </dsp:txXfrm>
    </dsp:sp>
    <dsp:sp modelId="{6AF07B56-5F36-4F55-A277-8BCF38A385F0}">
      <dsp:nvSpPr>
        <dsp:cNvPr id="0" name=""/>
        <dsp:cNvSpPr/>
      </dsp:nvSpPr>
      <dsp:spPr>
        <a:xfrm>
          <a:off x="965" y="3217158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Applicable dans des milieux très contraints</a:t>
          </a:r>
        </a:p>
      </dsp:txBody>
      <dsp:txXfrm>
        <a:off x="965" y="3217158"/>
        <a:ext cx="3048908" cy="929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FC95B-02DF-4D1E-868D-8A1492E5417A}">
      <dsp:nvSpPr>
        <dsp:cNvPr id="0" name=""/>
        <dsp:cNvSpPr/>
      </dsp:nvSpPr>
      <dsp:spPr>
        <a:xfrm>
          <a:off x="3780000" y="1558064"/>
          <a:ext cx="2674377" cy="464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74"/>
              </a:lnTo>
              <a:lnTo>
                <a:pt x="2674377" y="232074"/>
              </a:lnTo>
              <a:lnTo>
                <a:pt x="2674377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4F805-D0E2-4A3C-B000-E57B36548A63}">
      <dsp:nvSpPr>
        <dsp:cNvPr id="0" name=""/>
        <dsp:cNvSpPr/>
      </dsp:nvSpPr>
      <dsp:spPr>
        <a:xfrm>
          <a:off x="3734280" y="1558064"/>
          <a:ext cx="91440" cy="4641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CC8A8-3045-4D3A-8E7B-E278B791777B}">
      <dsp:nvSpPr>
        <dsp:cNvPr id="0" name=""/>
        <dsp:cNvSpPr/>
      </dsp:nvSpPr>
      <dsp:spPr>
        <a:xfrm>
          <a:off x="1105622" y="1558064"/>
          <a:ext cx="2674377" cy="464148"/>
        </a:xfrm>
        <a:custGeom>
          <a:avLst/>
          <a:gdLst/>
          <a:ahLst/>
          <a:cxnLst/>
          <a:rect l="0" t="0" r="0" b="0"/>
          <a:pathLst>
            <a:path>
              <a:moveTo>
                <a:pt x="2674377" y="0"/>
              </a:moveTo>
              <a:lnTo>
                <a:pt x="2674377" y="232074"/>
              </a:lnTo>
              <a:lnTo>
                <a:pt x="0" y="232074"/>
              </a:lnTo>
              <a:lnTo>
                <a:pt x="0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E664-D992-42AD-AD59-FB83EB2303CC}">
      <dsp:nvSpPr>
        <dsp:cNvPr id="0" name=""/>
        <dsp:cNvSpPr/>
      </dsp:nvSpPr>
      <dsp:spPr>
        <a:xfrm>
          <a:off x="2674885" y="452950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b="1" kern="1200" noProof="0" dirty="0"/>
            <a:t>Verrous scientifiques</a:t>
          </a:r>
        </a:p>
      </dsp:txBody>
      <dsp:txXfrm>
        <a:off x="2674885" y="452950"/>
        <a:ext cx="2210229" cy="1105114"/>
      </dsp:txXfrm>
    </dsp:sp>
    <dsp:sp modelId="{8C0831AF-D78D-43DC-AD69-39410FD1E730}">
      <dsp:nvSpPr>
        <dsp:cNvPr id="0" name=""/>
        <dsp:cNvSpPr/>
      </dsp:nvSpPr>
      <dsp:spPr>
        <a:xfrm>
          <a:off x="507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/>
            <a:t>Mesure planaire seulement</a:t>
          </a:r>
          <a:endParaRPr lang="fr-FR" sz="2500" kern="1200" noProof="0" dirty="0"/>
        </a:p>
      </dsp:txBody>
      <dsp:txXfrm>
        <a:off x="507" y="2022213"/>
        <a:ext cx="2210229" cy="1105114"/>
      </dsp:txXfrm>
    </dsp:sp>
    <dsp:sp modelId="{90C96426-7315-4E58-882A-14D445CEAA0C}">
      <dsp:nvSpPr>
        <dsp:cNvPr id="0" name=""/>
        <dsp:cNvSpPr/>
      </dsp:nvSpPr>
      <dsp:spPr>
        <a:xfrm>
          <a:off x="2674885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Faible plage de mesure</a:t>
          </a:r>
        </a:p>
      </dsp:txBody>
      <dsp:txXfrm>
        <a:off x="2674885" y="2022213"/>
        <a:ext cx="2210229" cy="1105114"/>
      </dsp:txXfrm>
    </dsp:sp>
    <dsp:sp modelId="{C1F9FF3C-5101-4647-9612-5BBB03FF22F8}">
      <dsp:nvSpPr>
        <dsp:cNvPr id="0" name=""/>
        <dsp:cNvSpPr/>
      </dsp:nvSpPr>
      <dsp:spPr>
        <a:xfrm>
          <a:off x="5349262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Faible robustesse en microscopie</a:t>
          </a:r>
        </a:p>
      </dsp:txBody>
      <dsp:txXfrm>
        <a:off x="5349262" y="2022213"/>
        <a:ext cx="2210229" cy="11051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653991"/>
        <a:ext cx="1546994" cy="1666707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653991"/>
        <a:ext cx="1546994" cy="1666707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653991"/>
        <a:ext cx="1546994" cy="1666707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653991"/>
        <a:ext cx="1546994" cy="1666707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kern="1200" noProof="0" dirty="0"/>
            <a:t>par accumulation de pixels conditionnés par leur phase</a:t>
          </a:r>
        </a:p>
      </dsp:txBody>
      <dsp:txXfrm>
        <a:off x="9255643" y="1653991"/>
        <a:ext cx="1546994" cy="16667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790E8-35F6-4C4F-97DB-2F137D1A2B11}">
      <dsp:nvSpPr>
        <dsp:cNvPr id="0" name=""/>
        <dsp:cNvSpPr/>
      </dsp:nvSpPr>
      <dsp:spPr>
        <a:xfrm>
          <a:off x="0" y="358301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Éclairage variable</a:t>
          </a:r>
        </a:p>
      </dsp:txBody>
      <dsp:txXfrm>
        <a:off x="0" y="358301"/>
        <a:ext cx="1625703" cy="975421"/>
      </dsp:txXfrm>
    </dsp:sp>
    <dsp:sp modelId="{C7EC751B-E395-4D6F-A450-81450F57F06F}">
      <dsp:nvSpPr>
        <dsp:cNvPr id="0" name=""/>
        <dsp:cNvSpPr/>
      </dsp:nvSpPr>
      <dsp:spPr>
        <a:xfrm>
          <a:off x="0" y="1496294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Bruit dans l’image</a:t>
          </a:r>
        </a:p>
      </dsp:txBody>
      <dsp:txXfrm>
        <a:off x="0" y="1496294"/>
        <a:ext cx="1625703" cy="975421"/>
      </dsp:txXfrm>
    </dsp:sp>
    <dsp:sp modelId="{0659A02D-C283-4AA6-A667-20A9BFC50BD6}">
      <dsp:nvSpPr>
        <dsp:cNvPr id="0" name=""/>
        <dsp:cNvSpPr/>
      </dsp:nvSpPr>
      <dsp:spPr>
        <a:xfrm>
          <a:off x="0" y="2634286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Occultation</a:t>
          </a:r>
        </a:p>
      </dsp:txBody>
      <dsp:txXfrm>
        <a:off x="0" y="2634286"/>
        <a:ext cx="1625703" cy="975421"/>
      </dsp:txXfrm>
    </dsp:sp>
    <dsp:sp modelId="{A0982D9E-5BA2-409D-910B-F3829D5D5617}">
      <dsp:nvSpPr>
        <dsp:cNvPr id="0" name=""/>
        <dsp:cNvSpPr/>
      </dsp:nvSpPr>
      <dsp:spPr>
        <a:xfrm>
          <a:off x="0" y="3772278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 err="1"/>
            <a:t>Defocus</a:t>
          </a:r>
          <a:endParaRPr lang="fr-FR" sz="2400" kern="1200" noProof="0" dirty="0"/>
        </a:p>
      </dsp:txBody>
      <dsp:txXfrm>
        <a:off x="0" y="3772278"/>
        <a:ext cx="1625703" cy="9754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C89B8-4381-4519-A40B-2F052FD0B992}">
      <dsp:nvSpPr>
        <dsp:cNvPr id="0" name=""/>
        <dsp:cNvSpPr/>
      </dsp:nvSpPr>
      <dsp:spPr>
        <a:xfrm>
          <a:off x="2202019" y="4145997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773949"/>
              </a:lnTo>
              <a:lnTo>
                <a:pt x="359976" y="773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E6D6B-5C29-47B1-8638-F2213C2DCB20}">
      <dsp:nvSpPr>
        <dsp:cNvPr id="0" name=""/>
        <dsp:cNvSpPr/>
      </dsp:nvSpPr>
      <dsp:spPr>
        <a:xfrm>
          <a:off x="2202019" y="4100277"/>
          <a:ext cx="359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9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75F2F-7AFD-4140-8742-04BCEB6D1B53}">
      <dsp:nvSpPr>
        <dsp:cNvPr id="0" name=""/>
        <dsp:cNvSpPr/>
      </dsp:nvSpPr>
      <dsp:spPr>
        <a:xfrm>
          <a:off x="2202019" y="3372048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773949"/>
              </a:moveTo>
              <a:lnTo>
                <a:pt x="179988" y="773949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16492-F0D0-4BF8-BC92-874D10460D94}">
      <dsp:nvSpPr>
        <dsp:cNvPr id="0" name=""/>
        <dsp:cNvSpPr/>
      </dsp:nvSpPr>
      <dsp:spPr>
        <a:xfrm>
          <a:off x="2202019" y="2211124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E8553-F970-47A5-A139-766B93869447}">
      <dsp:nvSpPr>
        <dsp:cNvPr id="0" name=""/>
        <dsp:cNvSpPr/>
      </dsp:nvSpPr>
      <dsp:spPr>
        <a:xfrm>
          <a:off x="2202019" y="1824149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222E8-7408-4B5A-B2D7-F7897000289E}">
      <dsp:nvSpPr>
        <dsp:cNvPr id="0" name=""/>
        <dsp:cNvSpPr/>
      </dsp:nvSpPr>
      <dsp:spPr>
        <a:xfrm>
          <a:off x="2202019" y="663226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79C3-CCCD-4CFD-9869-13E44E884C4F}">
      <dsp:nvSpPr>
        <dsp:cNvPr id="0" name=""/>
        <dsp:cNvSpPr/>
      </dsp:nvSpPr>
      <dsp:spPr>
        <a:xfrm>
          <a:off x="2202019" y="276251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B0ACB-CD28-47A3-A958-D977C283C71B}">
      <dsp:nvSpPr>
        <dsp:cNvPr id="0" name=""/>
        <dsp:cNvSpPr/>
      </dsp:nvSpPr>
      <dsp:spPr>
        <a:xfrm>
          <a:off x="402138" y="38874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Génération de mires</a:t>
          </a:r>
        </a:p>
      </dsp:txBody>
      <dsp:txXfrm>
        <a:off x="402138" y="388744"/>
        <a:ext cx="1799881" cy="548963"/>
      </dsp:txXfrm>
    </dsp:sp>
    <dsp:sp modelId="{7D8D87D0-8B8A-4543-A234-51930A424D8A}">
      <dsp:nvSpPr>
        <dsp:cNvPr id="0" name=""/>
        <dsp:cNvSpPr/>
      </dsp:nvSpPr>
      <dsp:spPr>
        <a:xfrm>
          <a:off x="2561996" y="1769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Simulations</a:t>
          </a:r>
        </a:p>
      </dsp:txBody>
      <dsp:txXfrm>
        <a:off x="2561996" y="1769"/>
        <a:ext cx="1799881" cy="548963"/>
      </dsp:txXfrm>
    </dsp:sp>
    <dsp:sp modelId="{C589EB9A-5C54-4F26-8B56-ABE700915CD1}">
      <dsp:nvSpPr>
        <dsp:cNvPr id="0" name=""/>
        <dsp:cNvSpPr/>
      </dsp:nvSpPr>
      <dsp:spPr>
        <a:xfrm>
          <a:off x="2561996" y="77571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Fabrication</a:t>
          </a:r>
        </a:p>
      </dsp:txBody>
      <dsp:txXfrm>
        <a:off x="2561996" y="775718"/>
        <a:ext cx="1799881" cy="548963"/>
      </dsp:txXfrm>
    </dsp:sp>
    <dsp:sp modelId="{38DC939B-B7C6-4577-8DDE-3B023F7232D1}">
      <dsp:nvSpPr>
        <dsp:cNvPr id="0" name=""/>
        <dsp:cNvSpPr/>
      </dsp:nvSpPr>
      <dsp:spPr>
        <a:xfrm>
          <a:off x="402138" y="1162693"/>
          <a:ext cx="1799881" cy="548963"/>
        </a:xfrm>
        <a:prstGeom prst="rect">
          <a:avLst/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/>
            <a:t>Tests unitaires</a:t>
          </a:r>
          <a:endParaRPr lang="fr-FR" sz="1800" kern="1200" noProof="0" dirty="0"/>
        </a:p>
      </dsp:txBody>
      <dsp:txXfrm>
        <a:off x="402138" y="1162693"/>
        <a:ext cx="1799881" cy="548963"/>
      </dsp:txXfrm>
    </dsp:sp>
    <dsp:sp modelId="{5E10DA8B-1129-40E7-B260-C30D711DFF16}">
      <dsp:nvSpPr>
        <dsp:cNvPr id="0" name=""/>
        <dsp:cNvSpPr/>
      </dsp:nvSpPr>
      <dsp:spPr>
        <a:xfrm>
          <a:off x="402138" y="1936642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Mesure de pose</a:t>
          </a:r>
        </a:p>
      </dsp:txBody>
      <dsp:txXfrm>
        <a:off x="402138" y="1936642"/>
        <a:ext cx="1799881" cy="548963"/>
      </dsp:txXfrm>
    </dsp:sp>
    <dsp:sp modelId="{74A25DA7-50B6-499F-94AB-C7F7319B5C11}">
      <dsp:nvSpPr>
        <dsp:cNvPr id="0" name=""/>
        <dsp:cNvSpPr/>
      </dsp:nvSpPr>
      <dsp:spPr>
        <a:xfrm>
          <a:off x="2561996" y="154966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2D</a:t>
          </a:r>
        </a:p>
      </dsp:txBody>
      <dsp:txXfrm>
        <a:off x="2561996" y="1549668"/>
        <a:ext cx="1799881" cy="548963"/>
      </dsp:txXfrm>
    </dsp:sp>
    <dsp:sp modelId="{178AF770-4928-4944-A098-93276FEC3E1E}">
      <dsp:nvSpPr>
        <dsp:cNvPr id="0" name=""/>
        <dsp:cNvSpPr/>
      </dsp:nvSpPr>
      <dsp:spPr>
        <a:xfrm>
          <a:off x="2561996" y="2323617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3D</a:t>
          </a:r>
        </a:p>
      </dsp:txBody>
      <dsp:txXfrm>
        <a:off x="2561996" y="2323617"/>
        <a:ext cx="1799881" cy="548963"/>
      </dsp:txXfrm>
    </dsp:sp>
    <dsp:sp modelId="{1F8354B1-24B0-43CD-983D-190604BF34B9}">
      <dsp:nvSpPr>
        <dsp:cNvPr id="0" name=""/>
        <dsp:cNvSpPr/>
      </dsp:nvSpPr>
      <dsp:spPr>
        <a:xfrm>
          <a:off x="402138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Multi langages</a:t>
          </a:r>
        </a:p>
      </dsp:txBody>
      <dsp:txXfrm>
        <a:off x="402138" y="3871515"/>
        <a:ext cx="1799881" cy="548963"/>
      </dsp:txXfrm>
    </dsp:sp>
    <dsp:sp modelId="{BA1D1C5E-7162-4145-B1D8-9F244229B6F8}">
      <dsp:nvSpPr>
        <dsp:cNvPr id="0" name=""/>
        <dsp:cNvSpPr/>
      </dsp:nvSpPr>
      <dsp:spPr>
        <a:xfrm>
          <a:off x="2561996" y="3097566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C++</a:t>
          </a:r>
        </a:p>
      </dsp:txBody>
      <dsp:txXfrm>
        <a:off x="2561996" y="3097566"/>
        <a:ext cx="1799881" cy="548963"/>
      </dsp:txXfrm>
    </dsp:sp>
    <dsp:sp modelId="{2C9C7ABD-1E68-43D9-829F-FDF15410B33E}">
      <dsp:nvSpPr>
        <dsp:cNvPr id="0" name=""/>
        <dsp:cNvSpPr/>
      </dsp:nvSpPr>
      <dsp:spPr>
        <a:xfrm>
          <a:off x="2561996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Python</a:t>
          </a:r>
        </a:p>
      </dsp:txBody>
      <dsp:txXfrm>
        <a:off x="2561996" y="3871515"/>
        <a:ext cx="1799881" cy="548963"/>
      </dsp:txXfrm>
    </dsp:sp>
    <dsp:sp modelId="{6B4D070F-705A-4369-99A9-A56D6BFD8DBA}">
      <dsp:nvSpPr>
        <dsp:cNvPr id="0" name=""/>
        <dsp:cNvSpPr/>
      </dsp:nvSpPr>
      <dsp:spPr>
        <a:xfrm>
          <a:off x="2561996" y="464546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Matlab</a:t>
          </a:r>
        </a:p>
      </dsp:txBody>
      <dsp:txXfrm>
        <a:off x="2561996" y="4645464"/>
        <a:ext cx="1799881" cy="5489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9570A0-AABD-435D-A63D-3B372DD14D1B}">
      <dsp:nvSpPr>
        <dsp:cNvPr id="0" name=""/>
        <dsp:cNvSpPr/>
      </dsp:nvSpPr>
      <dsp:spPr>
        <a:xfrm>
          <a:off x="533037" y="2315638"/>
          <a:ext cx="349502" cy="998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751" y="0"/>
              </a:lnTo>
              <a:lnTo>
                <a:pt x="174751" y="998958"/>
              </a:lnTo>
              <a:lnTo>
                <a:pt x="349502" y="9989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>
        <a:off x="681330" y="2788658"/>
        <a:ext cx="52916" cy="52916"/>
      </dsp:txXfrm>
    </dsp:sp>
    <dsp:sp modelId="{7F72501D-193D-4C7A-A084-D9352998465D}">
      <dsp:nvSpPr>
        <dsp:cNvPr id="0" name=""/>
        <dsp:cNvSpPr/>
      </dsp:nvSpPr>
      <dsp:spPr>
        <a:xfrm>
          <a:off x="533037" y="2315638"/>
          <a:ext cx="349502" cy="332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751" y="0"/>
              </a:lnTo>
              <a:lnTo>
                <a:pt x="174751" y="332986"/>
              </a:lnTo>
              <a:lnTo>
                <a:pt x="349502" y="3329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>
        <a:off x="695720" y="2470062"/>
        <a:ext cx="24136" cy="24136"/>
      </dsp:txXfrm>
    </dsp:sp>
    <dsp:sp modelId="{FA957F47-381C-43ED-8C1B-424229E7F5CE}">
      <dsp:nvSpPr>
        <dsp:cNvPr id="0" name=""/>
        <dsp:cNvSpPr/>
      </dsp:nvSpPr>
      <dsp:spPr>
        <a:xfrm>
          <a:off x="533037" y="1982651"/>
          <a:ext cx="349502" cy="332986"/>
        </a:xfrm>
        <a:custGeom>
          <a:avLst/>
          <a:gdLst/>
          <a:ahLst/>
          <a:cxnLst/>
          <a:rect l="0" t="0" r="0" b="0"/>
          <a:pathLst>
            <a:path>
              <a:moveTo>
                <a:pt x="0" y="332986"/>
              </a:moveTo>
              <a:lnTo>
                <a:pt x="174751" y="332986"/>
              </a:lnTo>
              <a:lnTo>
                <a:pt x="174751" y="0"/>
              </a:lnTo>
              <a:lnTo>
                <a:pt x="34950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>
        <a:off x="695720" y="2137076"/>
        <a:ext cx="24136" cy="24136"/>
      </dsp:txXfrm>
    </dsp:sp>
    <dsp:sp modelId="{B28F877F-4B52-42CE-B42F-EBFF75FA6A1E}">
      <dsp:nvSpPr>
        <dsp:cNvPr id="0" name=""/>
        <dsp:cNvSpPr/>
      </dsp:nvSpPr>
      <dsp:spPr>
        <a:xfrm>
          <a:off x="533037" y="1316679"/>
          <a:ext cx="349502" cy="998958"/>
        </a:xfrm>
        <a:custGeom>
          <a:avLst/>
          <a:gdLst/>
          <a:ahLst/>
          <a:cxnLst/>
          <a:rect l="0" t="0" r="0" b="0"/>
          <a:pathLst>
            <a:path>
              <a:moveTo>
                <a:pt x="0" y="998958"/>
              </a:moveTo>
              <a:lnTo>
                <a:pt x="174751" y="998958"/>
              </a:lnTo>
              <a:lnTo>
                <a:pt x="174751" y="0"/>
              </a:lnTo>
              <a:lnTo>
                <a:pt x="34950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>
        <a:off x="681330" y="1789700"/>
        <a:ext cx="52916" cy="52916"/>
      </dsp:txXfrm>
    </dsp:sp>
    <dsp:sp modelId="{78ED1CDD-30F8-4E2F-A507-A078F783D7C6}">
      <dsp:nvSpPr>
        <dsp:cNvPr id="0" name=""/>
        <dsp:cNvSpPr/>
      </dsp:nvSpPr>
      <dsp:spPr>
        <a:xfrm rot="16200000">
          <a:off x="-1135397" y="2049249"/>
          <a:ext cx="2804092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b="1" kern="1200" noProof="0" dirty="0"/>
            <a:t>Polyvalence</a:t>
          </a:r>
        </a:p>
      </dsp:txBody>
      <dsp:txXfrm>
        <a:off x="-1135397" y="2049249"/>
        <a:ext cx="2804092" cy="532777"/>
      </dsp:txXfrm>
    </dsp:sp>
    <dsp:sp modelId="{70A6ECDC-6452-4308-BAF3-8A260220A0E1}">
      <dsp:nvSpPr>
        <dsp:cNvPr id="0" name=""/>
        <dsp:cNvSpPr/>
      </dsp:nvSpPr>
      <dsp:spPr>
        <a:xfrm>
          <a:off x="882540" y="1050291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Périodiques</a:t>
          </a:r>
        </a:p>
      </dsp:txBody>
      <dsp:txXfrm>
        <a:off x="882540" y="1050291"/>
        <a:ext cx="1747510" cy="532777"/>
      </dsp:txXfrm>
    </dsp:sp>
    <dsp:sp modelId="{3F0C1DA6-7428-467E-94A4-06C42F835167}">
      <dsp:nvSpPr>
        <dsp:cNvPr id="0" name=""/>
        <dsp:cNvSpPr/>
      </dsp:nvSpPr>
      <dsp:spPr>
        <a:xfrm>
          <a:off x="882540" y="1716263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 err="1"/>
            <a:t>Megarena</a:t>
          </a:r>
          <a:endParaRPr lang="fr-FR" sz="2800" kern="1200" noProof="0" dirty="0"/>
        </a:p>
      </dsp:txBody>
      <dsp:txXfrm>
        <a:off x="882540" y="1716263"/>
        <a:ext cx="1747510" cy="532777"/>
      </dsp:txXfrm>
    </dsp:sp>
    <dsp:sp modelId="{40F2D666-6FC5-431E-830C-DE2D7698C76F}">
      <dsp:nvSpPr>
        <dsp:cNvPr id="0" name=""/>
        <dsp:cNvSpPr/>
      </dsp:nvSpPr>
      <dsp:spPr>
        <a:xfrm>
          <a:off x="882540" y="2382235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QR Codes</a:t>
          </a:r>
        </a:p>
      </dsp:txBody>
      <dsp:txXfrm>
        <a:off x="882540" y="2382235"/>
        <a:ext cx="1747510" cy="532777"/>
      </dsp:txXfrm>
    </dsp:sp>
    <dsp:sp modelId="{71635EE0-ECCA-4E33-82EA-388DFEDCCEDC}">
      <dsp:nvSpPr>
        <dsp:cNvPr id="0" name=""/>
        <dsp:cNvSpPr/>
      </dsp:nvSpPr>
      <dsp:spPr>
        <a:xfrm>
          <a:off x="882540" y="3048207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Bitmap</a:t>
          </a:r>
        </a:p>
      </dsp:txBody>
      <dsp:txXfrm>
        <a:off x="882540" y="3048207"/>
        <a:ext cx="1747510" cy="532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11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093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463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795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22/09/2021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22/09/2021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22/09/2021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22/09/2021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22/09/2021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22/09/2021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file:///G:\Utilisateurs\antoine.andre\Documents\webDev\PhD_defense\videos\part_2_methods\signal1D_part2_moving_freq.mp4" TargetMode="External"/><Relationship Id="rId21" Type="http://schemas.openxmlformats.org/officeDocument/2006/relationships/image" Target="../media/image44.png"/><Relationship Id="rId7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2_methods\signal1D_part1_moving_phi.mp4" TargetMode="External"/><Relationship Id="rId20" Type="http://schemas.openxmlformats.org/officeDocument/2006/relationships/image" Target="../media/image43.png"/><Relationship Id="rId1" Type="http://schemas.microsoft.com/office/2007/relationships/media" Target="file:///G:\Utilisateurs\antoine.andre\Documents\webDev\PhD_defense\videos\part_2_methods\signal1D_part1_moving_phi.mp4" TargetMode="External"/><Relationship Id="rId6" Type="http://schemas.openxmlformats.org/officeDocument/2006/relationships/video" Target="file:///D:\webDev\PhD_defense\videos\part_2_methods\signal_1D_expansion.mp4" TargetMode="External"/><Relationship Id="rId5" Type="http://schemas.microsoft.com/office/2007/relationships/media" Target="file:///D:\webDev\PhD_defense\videos\part_2_methods\signal_1D_expansion.mp4" TargetMode="External"/><Relationship Id="rId23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2.png"/><Relationship Id="rId4" Type="http://schemas.openxmlformats.org/officeDocument/2006/relationships/video" Target="file:///G:\Utilisateurs\antoine.andre\Documents\webDev\PhD_defense\videos\part_2_methods\signal1D_part2_moving_freq.mp4" TargetMode="External"/><Relationship Id="rId9" Type="http://schemas.openxmlformats.org/officeDocument/2006/relationships/image" Target="../media/image10.jpeg"/><Relationship Id="rId2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sinewave_1D_unwrapped_phase.mp4" TargetMode="External"/><Relationship Id="rId13" Type="http://schemas.openxmlformats.org/officeDocument/2006/relationships/image" Target="../media/image47.png"/><Relationship Id="rId3" Type="http://schemas.microsoft.com/office/2007/relationships/media" Target="file:///D:\webDev\PhD_defense\videos\part_2_methods\signal_1D_fixed_window_FT.mp4" TargetMode="External"/><Relationship Id="rId7" Type="http://schemas.microsoft.com/office/2007/relationships/media" Target="file:///D:\webDev\PhD_defense\videos\part_2_methods\sinewave_1D_unwrapped_phase.mp4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sinewave_1D_fixed_window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sinewave_1D_fixed_window.mp4" TargetMode="External"/><Relationship Id="rId6" Type="http://schemas.openxmlformats.org/officeDocument/2006/relationships/video" Target="file:///D:\webDev\PhD_defense\videos\part_2_methods\sinewave_1D_wrapped_phase.mp4" TargetMode="External"/><Relationship Id="rId11" Type="http://schemas.openxmlformats.org/officeDocument/2006/relationships/image" Target="../media/image10.jpeg"/><Relationship Id="rId5" Type="http://schemas.microsoft.com/office/2007/relationships/media" Target="file:///D:\webDev\PhD_defense\videos\part_2_methods\sinewave_1D_wrapped_phase.mp4" TargetMode="External"/><Relationship Id="rId15" Type="http://schemas.openxmlformats.org/officeDocument/2006/relationships/image" Target="../media/image49.pn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signal_1D_fixed_window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4.png"/><Relationship Id="rId27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56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8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.png"/><Relationship Id="rId10" Type="http://schemas.microsoft.com/office/2007/relationships/diagramDrawing" Target="../diagrams/drawing6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resolutionBasseLumiere(FIG7)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setup_micro_pattern_lighting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7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video" Target="file:///G:\Utilisateurs\antoine.andre\Documents\webDev\PhD_defense\videos\part_3_performances\Supp_Mat_3.mp4" TargetMode="External"/><Relationship Id="rId1" Type="http://schemas.microsoft.com/office/2007/relationships/media" Target="file:///G:\Utilisateurs\antoine.andre\Documents\webDev\PhD_defense\videos\part_3_performances\Supp_Mat_3.mp4" TargetMode="External"/><Relationship Id="rId6" Type="http://schemas.openxmlformats.org/officeDocument/2006/relationships/image" Target="../media/image77.png"/><Relationship Id="rId11" Type="http://schemas.openxmlformats.org/officeDocument/2006/relationships/image" Target="file:///G:\Utilisateurs\antoine.andre\Documents\webDev\PhD_defense\figures\part_3_performances\(FIG10a)resolution_off_axis_microscope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3b)comparison_6Dof_angles.png" TargetMode="External"/><Relationship Id="rId4" Type="http://schemas.openxmlformats.org/officeDocument/2006/relationships/notesSlide" Target="../notesSlides/notesSlide19.xml"/><Relationship Id="rId9" Type="http://schemas.openxmlformats.org/officeDocument/2006/relationships/image" Target="file:///G:\Utilisateurs\antoine.andre\Documents\webDev\PhD_defense\figures\part_3_performances\(FIG13a)comparison_6Dof_translations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diagramData" Target="../diagrams/data9.xml"/><Relationship Id="rId3" Type="http://schemas.microsoft.com/office/2007/relationships/media" Target="file:///G:\Utilisateurs\antoine.andre\Documents\webDev\PhD_defense\videos\part_3_performances\defocusHistogramVideo_suppMat3.mp4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2.png"/><Relationship Id="rId17" Type="http://schemas.microsoft.com/office/2007/relationships/diagramDrawing" Target="../diagrams/drawing7.xml"/><Relationship Id="rId2" Type="http://schemas.openxmlformats.org/officeDocument/2006/relationships/video" Target="file:///G:\Utilisateurs\antoine.andre\Documents\webDev\PhD_defense\videos\part_3_performances\variableNoises_suppMat1.mp4" TargetMode="External"/><Relationship Id="rId16" Type="http://schemas.openxmlformats.org/officeDocument/2006/relationships/diagramColors" Target="../diagrams/colors7.xml"/><Relationship Id="rId1" Type="http://schemas.microsoft.com/office/2007/relationships/media" Target="file:///G:\Utilisateurs\antoine.andre\Documents\webDev\PhD_defense\videos\part_3_performances\variableNoises_suppMat1.mp4" TargetMode="External"/><Relationship Id="rId6" Type="http://schemas.openxmlformats.org/officeDocument/2006/relationships/video" Target="file:///D:\webDev\PhD_defense\videos\part_3_performances\occlusionSimulation_suppMat4.mp4" TargetMode="External"/><Relationship Id="rId11" Type="http://schemas.openxmlformats.org/officeDocument/2006/relationships/image" Target="../media/image81.png"/><Relationship Id="rId5" Type="http://schemas.microsoft.com/office/2007/relationships/media" Target="file:///D:\webDev\PhD_defense\videos\part_3_performances\occlusionSimulation_suppMat4.mp4" TargetMode="External"/><Relationship Id="rId15" Type="http://schemas.openxmlformats.org/officeDocument/2006/relationships/diagramQuickStyle" Target="../diagrams/quickStyle7.xml"/><Relationship Id="rId10" Type="http://schemas.openxmlformats.org/officeDocument/2006/relationships/image" Target="../media/image79.png"/><Relationship Id="rId4" Type="http://schemas.openxmlformats.org/officeDocument/2006/relationships/video" Target="file:///G:\Utilisateurs\antoine.andre\Documents\webDev\PhD_defense\videos\part_3_performances\defocusHistogramVideo_suppMat3.mp4" TargetMode="External"/><Relationship Id="rId9" Type="http://schemas.openxmlformats.org/officeDocument/2006/relationships/image" Target="../media/image10.jpeg"/><Relationship Id="rId1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diagramColors" Target="../diagrams/colors9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8.xml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11" Type="http://schemas.openxmlformats.org/officeDocument/2006/relationships/diagramLayout" Target="../diagrams/layout9.xml"/><Relationship Id="rId5" Type="http://schemas.openxmlformats.org/officeDocument/2006/relationships/diagramData" Target="../diagrams/data10.xml"/><Relationship Id="rId15" Type="http://schemas.openxmlformats.org/officeDocument/2006/relationships/hyperlink" Target="https://projects.femto-st.fr/vernier/en" TargetMode="External"/><Relationship Id="rId10" Type="http://schemas.openxmlformats.org/officeDocument/2006/relationships/diagramData" Target="../diagrams/data11.xml"/><Relationship Id="rId4" Type="http://schemas.openxmlformats.org/officeDocument/2006/relationships/image" Target="../media/image84.png"/><Relationship Id="rId9" Type="http://schemas.microsoft.com/office/2007/relationships/diagramDrawing" Target="../diagrams/drawing8.xml"/><Relationship Id="rId14" Type="http://schemas.microsoft.com/office/2007/relationships/diagramDrawing" Target="../diagrams/drawing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6.png"/><Relationship Id="rId12" Type="http://schemas.microsoft.com/office/2007/relationships/diagramDrawing" Target="../diagrams/drawing10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5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0.xml"/><Relationship Id="rId4" Type="http://schemas.openxmlformats.org/officeDocument/2006/relationships/notesSlide" Target="../notesSlides/notesSlide23.xml"/><Relationship Id="rId9" Type="http://schemas.openxmlformats.org/officeDocument/2006/relationships/diagramLayout" Target="../diagrams/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4_applications\setup_expe_triskele.png" TargetMode="External"/><Relationship Id="rId13" Type="http://schemas.microsoft.com/office/2007/relationships/diagramDrawing" Target="../diagrams/drawing11.xml"/><Relationship Id="rId18" Type="http://schemas.microsoft.com/office/2007/relationships/diagramDrawing" Target="../diagrams/drawing12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benjamin.jpg" TargetMode="External"/><Relationship Id="rId12" Type="http://schemas.openxmlformats.org/officeDocument/2006/relationships/diagramColors" Target="../diagrams/colors11.xml"/><Relationship Id="rId17" Type="http://schemas.openxmlformats.org/officeDocument/2006/relationships/diagramColors" Target="../diagrams/colors12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QuickStyle" Target="../diagrams/quickStyle12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../media/image87.pn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10.jpeg"/><Relationship Id="rId15" Type="http://schemas.openxmlformats.org/officeDocument/2006/relationships/diagramLayout" Target="../diagrams/layout12.xml"/><Relationship Id="rId10" Type="http://schemas.openxmlformats.org/officeDocument/2006/relationships/diagramLayout" Target="../diagrams/layout11.xml"/><Relationship Id="rId4" Type="http://schemas.openxmlformats.org/officeDocument/2006/relationships/notesSlide" Target="../notesSlides/notesSlide24.xml"/><Relationship Id="rId9" Type="http://schemas.openxmlformats.org/officeDocument/2006/relationships/diagramData" Target="../diagrams/data13.xml"/><Relationship Id="rId14" Type="http://schemas.openxmlformats.org/officeDocument/2006/relationships/diagramData" Target="../diagrams/data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3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.mp4" TargetMode="External"/><Relationship Id="rId1" Type="http://schemas.microsoft.com/office/2007/relationships/media" Target="file:///D:\webDev\PhD_defense\videos\part_4_applications\single_fiber_compression_test.mp4" TargetMode="External"/><Relationship Id="rId6" Type="http://schemas.openxmlformats.org/officeDocument/2006/relationships/diagramLayout" Target="../diagrams/layout13.xml"/><Relationship Id="rId11" Type="http://schemas.openxmlformats.org/officeDocument/2006/relationships/image" Target="../media/image88.png"/><Relationship Id="rId5" Type="http://schemas.openxmlformats.org/officeDocument/2006/relationships/diagramData" Target="../diagrams/data15.xml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5.xml"/><Relationship Id="rId9" Type="http://schemas.microsoft.com/office/2007/relationships/diagramDrawing" Target="../diagrams/drawing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14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9.png"/><Relationship Id="rId11" Type="http://schemas.openxmlformats.org/officeDocument/2006/relationships/diagramColors" Target="../diagrams/colors14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4.xml"/><Relationship Id="rId4" Type="http://schemas.openxmlformats.org/officeDocument/2006/relationships/notesSlide" Target="../notesSlides/notesSlide26.xml"/><Relationship Id="rId9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diagramColors" Target="../diagrams/colors16.xml"/><Relationship Id="rId18" Type="http://schemas.openxmlformats.org/officeDocument/2006/relationships/diagramColors" Target="../diagrams/colors17.xml"/><Relationship Id="rId3" Type="http://schemas.openxmlformats.org/officeDocument/2006/relationships/image" Target="../media/image10.jpeg"/><Relationship Id="rId21" Type="http://schemas.openxmlformats.org/officeDocument/2006/relationships/diagramLayout" Target="../diagrams/layout18.xml"/><Relationship Id="rId7" Type="http://schemas.openxmlformats.org/officeDocument/2006/relationships/diagramColors" Target="../diagrams/colors15.xml"/><Relationship Id="rId12" Type="http://schemas.openxmlformats.org/officeDocument/2006/relationships/diagramQuickStyle" Target="../diagrams/quickStyle16.xml"/><Relationship Id="rId17" Type="http://schemas.openxmlformats.org/officeDocument/2006/relationships/diagramQuickStyle" Target="../diagrams/quickStyle17.xml"/><Relationship Id="rId2" Type="http://schemas.openxmlformats.org/officeDocument/2006/relationships/notesSlide" Target="../notesSlides/notesSlide28.xml"/><Relationship Id="rId16" Type="http://schemas.openxmlformats.org/officeDocument/2006/relationships/diagramLayout" Target="../diagrams/layout17.xml"/><Relationship Id="rId20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11" Type="http://schemas.openxmlformats.org/officeDocument/2006/relationships/diagramLayout" Target="../diagrams/layout16.xml"/><Relationship Id="rId24" Type="http://schemas.microsoft.com/office/2007/relationships/diagramDrawing" Target="../diagrams/drawing18.xml"/><Relationship Id="rId5" Type="http://schemas.openxmlformats.org/officeDocument/2006/relationships/diagramLayout" Target="../diagrams/layout15.xml"/><Relationship Id="rId15" Type="http://schemas.openxmlformats.org/officeDocument/2006/relationships/diagramData" Target="../diagrams/data20.xml"/><Relationship Id="rId23" Type="http://schemas.openxmlformats.org/officeDocument/2006/relationships/diagramColors" Target="../diagrams/colors18.xml"/><Relationship Id="rId10" Type="http://schemas.openxmlformats.org/officeDocument/2006/relationships/diagramData" Target="../diagrams/data19.xml"/><Relationship Id="rId19" Type="http://schemas.microsoft.com/office/2007/relationships/diagramDrawing" Target="../diagrams/drawing17.xml"/><Relationship Id="rId4" Type="http://schemas.openxmlformats.org/officeDocument/2006/relationships/diagramData" Target="../diagrams/data17.xml"/><Relationship Id="rId9" Type="http://schemas.openxmlformats.org/officeDocument/2006/relationships/diagramData" Target="../diagrams/data18.xml"/><Relationship Id="rId14" Type="http://schemas.microsoft.com/office/2007/relationships/diagramDrawing" Target="../diagrams/drawing16.xml"/><Relationship Id="rId22" Type="http://schemas.openxmlformats.org/officeDocument/2006/relationships/diagramQuickStyle" Target="../diagrams/quickStyl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9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G:\Utilisateurs\antoine.andre\Documents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G:\Utilisateurs\antoine.andre\Documents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G:\Utilisateurs\antoine.andre\Documents\webDev\PhD_defense\videos\part_1_intro\cam_2_part_1.mp4" TargetMode="External"/><Relationship Id="rId12" Type="http://schemas.openxmlformats.org/officeDocument/2006/relationships/video" Target="file:///G:\Utilisateurs\antoine.andre\Documents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G:\Utilisateurs\antoine.andre\Documents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G:\Utilisateurs\antoine.andre\Documents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G:\Utilisateurs\antoine.andre\Documents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G:\Utilisateurs\antoine.andre\Documents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G:\Utilisateurs\antoine.andre\Documents\webDev\PhD_defense\videos\part_1_intro\cam_1_part_2.mp4" TargetMode="External"/><Relationship Id="rId9" Type="http://schemas.microsoft.com/office/2007/relationships/media" Target="file:///G:\Utilisateurs\antoine.andre\Documents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Colors" Target="../diagrams/colors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openxmlformats.org/officeDocument/2006/relationships/diagramQuickStyle" Target="../diagrams/quickStyle5.xml"/><Relationship Id="rId2" Type="http://schemas.openxmlformats.org/officeDocument/2006/relationships/notesSlide" Target="../notesSlides/notesSlide8.xml"/><Relationship Id="rId16" Type="http://schemas.openxmlformats.org/officeDocument/2006/relationships/diagramLayout" Target="../diagrams/layout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Data" Target="../diagrams/data6.xml"/><Relationship Id="rId10" Type="http://schemas.openxmlformats.org/officeDocument/2006/relationships/diagramQuickStyle" Target="../diagrams/quickStyle4.xml"/><Relationship Id="rId19" Type="http://schemas.microsoft.com/office/2007/relationships/diagramDrawing" Target="../diagrams/drawing5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endParaRPr lang="fr-FR" sz="2800" b="1" dirty="0" smtClean="0">
              <a:solidFill>
                <a:srgbClr val="62BFE6"/>
              </a:solidFill>
            </a:endParaRPr>
          </a:p>
          <a:p>
            <a:pPr algn="ctr"/>
            <a:r>
              <a:rPr lang="fr-FR" sz="2800" b="1" dirty="0" smtClean="0">
                <a:solidFill>
                  <a:srgbClr val="62BFE6"/>
                </a:solidFill>
              </a:rPr>
              <a:t>Antoine </a:t>
            </a:r>
            <a:r>
              <a:rPr lang="fr-FR" sz="2800" b="1" dirty="0">
                <a:solidFill>
                  <a:srgbClr val="62BFE6"/>
                </a:solidFill>
              </a:rPr>
              <a:t>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sz="2400" b="1" dirty="0">
                <a:solidFill>
                  <a:srgbClr val="ACC949"/>
                </a:solidFill>
              </a:rPr>
              <a:t>23 septembre 2021</a:t>
            </a:r>
            <a:endParaRPr lang="fr-FR" sz="20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xmlns="" id="{AF044D0C-6F6B-417E-9425-610DD3BA7F49}"/>
                  </a:ext>
                </a:extLst>
              </p:cNvPr>
              <p:cNvSpPr txBox="1"/>
              <p:nvPr/>
            </p:nvSpPr>
            <p:spPr>
              <a:xfrm>
                <a:off x="8210488" y="1790954"/>
                <a:ext cx="349948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F044D0C-6F6B-417E-9425-610DD3BA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488" y="1790954"/>
                <a:ext cx="3499484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C7C0E266-0B65-4081-B48D-6A7B13599466}"/>
              </a:ext>
            </a:extLst>
          </p:cNvPr>
          <p:cNvGrpSpPr/>
          <p:nvPr/>
        </p:nvGrpSpPr>
        <p:grpSpPr>
          <a:xfrm>
            <a:off x="7866888" y="3069420"/>
            <a:ext cx="3425425" cy="1188855"/>
            <a:chOff x="8453071" y="2253109"/>
            <a:chExt cx="3425425" cy="1188855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xmlns="" id="{B43FB1D5-3F02-4622-9613-3A32AEEF801F}"/>
                </a:ext>
              </a:extLst>
            </p:cNvPr>
            <p:cNvSpPr txBox="1"/>
            <p:nvPr/>
          </p:nvSpPr>
          <p:spPr>
            <a:xfrm>
              <a:off x="8453071" y="2253109"/>
              <a:ext cx="2244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Deux pics de Dirac en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xmlns="" id="{9E14F18A-5ACE-456D-BF4B-2F9E4811E95F}"/>
                    </a:ext>
                  </a:extLst>
                </p:cNvPr>
                <p:cNvSpPr txBox="1"/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9E14F18A-5ACE-456D-BF4B-2F9E4811E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5263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xmlns="" id="{8A286A4A-98D3-4304-B8E2-5C1A4D3B0AEC}"/>
                    </a:ext>
                  </a:extLst>
                </p:cNvPr>
                <p:cNvSpPr txBox="1"/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8A286A4A-98D3-4304-B8E2-5C1A4D3B0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521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xmlns="" id="{7CA29179-9110-4F7C-A14E-6E600325400C}"/>
                </a:ext>
              </a:extLst>
            </p:cNvPr>
            <p:cNvSpPr txBox="1"/>
            <p:nvPr/>
          </p:nvSpPr>
          <p:spPr>
            <a:xfrm>
              <a:off x="9925324" y="2622672"/>
              <a:ext cx="375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xmlns="" id="{3297E088-717A-4621-988A-87CAF49B3543}"/>
                </a:ext>
              </a:extLst>
            </p:cNvPr>
            <p:cNvSpPr txBox="1"/>
            <p:nvPr/>
          </p:nvSpPr>
          <p:spPr>
            <a:xfrm>
              <a:off x="8453071" y="3072632"/>
              <a:ext cx="1859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xmlns="" id="{55A9D5A6-CF6A-4440-8842-050204C3C02E}"/>
                    </a:ext>
                  </a:extLst>
                </p:cNvPr>
                <p:cNvSpPr txBox="1"/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55A9D5A6-CF6A-4440-8842-050204C3C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blipFill>
                  <a:blip r:embed="rId21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signal1D_part1_moving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80000" y="720000"/>
            <a:ext cx="7499127" cy="4218259"/>
          </a:xfrm>
          <a:prstGeom prst="rect">
            <a:avLst/>
          </a:prstGeom>
        </p:spPr>
      </p:pic>
      <p:pic>
        <p:nvPicPr>
          <p:cNvPr id="11" name="signal1D_part2_moving_freq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80000" y="720000"/>
            <a:ext cx="7499127" cy="4218259"/>
          </a:xfrm>
          <a:prstGeom prst="rect">
            <a:avLst/>
          </a:prstGeom>
        </p:spPr>
      </p:pic>
      <p:pic>
        <p:nvPicPr>
          <p:cNvPr id="12" name="signal_1D_expansion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80001" y="720001"/>
            <a:ext cx="7499127" cy="421825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49D9C970-1285-4B66-9523-A173AFA403F9}"/>
              </a:ext>
            </a:extLst>
          </p:cNvPr>
          <p:cNvSpPr txBox="1"/>
          <p:nvPr/>
        </p:nvSpPr>
        <p:spPr>
          <a:xfrm>
            <a:off x="7866888" y="1420962"/>
            <a:ext cx="309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Équation de mire 1D continue 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9481EE6-6E1B-4FA5-A191-06D6736B3918}"/>
              </a:ext>
            </a:extLst>
          </p:cNvPr>
          <p:cNvSpPr/>
          <p:nvPr/>
        </p:nvSpPr>
        <p:spPr>
          <a:xfrm>
            <a:off x="3981514" y="680045"/>
            <a:ext cx="3697614" cy="43010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50D593DE-32B8-43DF-82CE-63BC6DF10430}"/>
              </a:ext>
            </a:extLst>
          </p:cNvPr>
          <p:cNvSpPr/>
          <p:nvPr/>
        </p:nvSpPr>
        <p:spPr>
          <a:xfrm>
            <a:off x="186560" y="678607"/>
            <a:ext cx="3697614" cy="43010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9B295773-D5E6-4009-B2FB-605A922E1888}"/>
              </a:ext>
            </a:extLst>
          </p:cNvPr>
          <p:cNvSpPr txBox="1"/>
          <p:nvPr/>
        </p:nvSpPr>
        <p:spPr>
          <a:xfrm>
            <a:off x="1185070" y="5051002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Domaine spatial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xmlns="" id="{7F01FE57-2F91-416F-ADC4-D6DA9DAF17FC}"/>
              </a:ext>
            </a:extLst>
          </p:cNvPr>
          <p:cNvSpPr txBox="1"/>
          <p:nvPr/>
        </p:nvSpPr>
        <p:spPr>
          <a:xfrm>
            <a:off x="4916418" y="5054054"/>
            <a:ext cx="182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Domaine spectral</a:t>
            </a:r>
          </a:p>
        </p:txBody>
      </p:sp>
    </p:spTree>
    <p:extLst>
      <p:ext uri="{BB962C8B-B14F-4D97-AF65-F5344CB8AC3E}">
        <p14:creationId xmlns:p14="http://schemas.microsoft.com/office/powerpoint/2010/main" val="26177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2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inewave_1D_fixed_window">
            <a:hlinkClick r:id="" action="ppaction://media"/>
            <a:extLst>
              <a:ext uri="{FF2B5EF4-FFF2-40B4-BE49-F238E27FC236}">
                <a16:creationId xmlns:a16="http://schemas.microsoft.com/office/drawing/2014/main" xmlns="" id="{CF55E0AA-AB5F-4CC6-A554-47FCDDDBD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720000" y="720000"/>
            <a:ext cx="7200000" cy="1350000"/>
          </a:xfrm>
          <a:prstGeom prst="rect">
            <a:avLst/>
          </a:prstGeom>
        </p:spPr>
      </p:pic>
      <p:pic>
        <p:nvPicPr>
          <p:cNvPr id="3" name="signal_1D_fixed_window_FT">
            <a:hlinkClick r:id="" action="ppaction://media"/>
            <a:extLst>
              <a:ext uri="{FF2B5EF4-FFF2-40B4-BE49-F238E27FC236}">
                <a16:creationId xmlns:a16="http://schemas.microsoft.com/office/drawing/2014/main" xmlns="" id="{463728C8-DA09-4BD7-A35F-C35D740B3C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720000" y="2160000"/>
            <a:ext cx="7200000" cy="1350000"/>
          </a:xfrm>
          <a:prstGeom prst="rect">
            <a:avLst/>
          </a:prstGeom>
        </p:spPr>
      </p:pic>
      <p:pic>
        <p:nvPicPr>
          <p:cNvPr id="4" name="sinewave_1D_wrapped_phase">
            <a:hlinkClick r:id="" action="ppaction://media"/>
            <a:extLst>
              <a:ext uri="{FF2B5EF4-FFF2-40B4-BE49-F238E27FC236}">
                <a16:creationId xmlns:a16="http://schemas.microsoft.com/office/drawing/2014/main" xmlns="" id="{CB920D01-347C-48BC-8FB9-204B64E7D8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720000" y="3600000"/>
            <a:ext cx="7200000" cy="1350000"/>
          </a:xfrm>
          <a:prstGeom prst="rect">
            <a:avLst/>
          </a:prstGeom>
        </p:spPr>
      </p:pic>
      <p:pic>
        <p:nvPicPr>
          <p:cNvPr id="13" name="sinewave_1D_unwrapped_phase">
            <a:hlinkClick r:id="" action="ppaction://media"/>
            <a:extLst>
              <a:ext uri="{FF2B5EF4-FFF2-40B4-BE49-F238E27FC236}">
                <a16:creationId xmlns:a16="http://schemas.microsoft.com/office/drawing/2014/main" xmlns="" id="{E2C01398-0BB3-491E-8D43-7CCFAC5A2A5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720000" y="5040000"/>
            <a:ext cx="7200000" cy="1350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5893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5429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xmlns="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xmlns="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5429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xmlns="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5429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xmlns="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63170" y="951182"/>
            <a:ext cx="8139686" cy="52192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u_3D_video">
            <a:hlinkClick r:id="" action="ppaction://media"/>
            <a:extLst>
              <a:ext uri="{FF2B5EF4-FFF2-40B4-BE49-F238E27FC236}">
                <a16:creationId xmlns:a16="http://schemas.microsoft.com/office/drawing/2014/main" xmlns="" id="{12D9C407-8375-4099-843D-56F1E5C1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785164" cy="494165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xmlns="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684CFC42-4ABB-4A63-8EE5-D97314A8F19E}"/>
              </a:ext>
            </a:extLst>
          </p:cNvPr>
          <p:cNvSpPr txBox="1"/>
          <p:nvPr/>
        </p:nvSpPr>
        <p:spPr>
          <a:xfrm>
            <a:off x="8987603" y="958367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xmlns="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xmlns="" id="{37B20144-3872-4A77-B2C3-46F09C20BB15}"/>
              </a:ext>
            </a:extLst>
          </p:cNvPr>
          <p:cNvSpPr txBox="1"/>
          <p:nvPr/>
        </p:nvSpPr>
        <p:spPr>
          <a:xfrm>
            <a:off x="9198363" y="3416758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" y="4140000"/>
            <a:ext cx="2855441" cy="21421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000" y="4140000"/>
            <a:ext cx="2855441" cy="21368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5433" y="3954660"/>
            <a:ext cx="2672431" cy="2566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xmlns="" id="{A19D769A-2499-4A88-8DCD-8E11DC37262C}"/>
                  </a:ext>
                </a:extLst>
              </p:cNvPr>
              <p:cNvSpPr txBox="1"/>
              <p:nvPr/>
            </p:nvSpPr>
            <p:spPr>
              <a:xfrm>
                <a:off x="7609108" y="4161903"/>
                <a:ext cx="4637552" cy="357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sPre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(0,0,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rz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ry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rx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A19D769A-2499-4A88-8DCD-8E11DC372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08" y="4161903"/>
                <a:ext cx="4637552" cy="357855"/>
              </a:xfrm>
              <a:prstGeom prst="rect">
                <a:avLst/>
              </a:prstGeom>
              <a:blipFill>
                <a:blip r:embed="rId13"/>
                <a:stretch>
                  <a:fillRect l="-657" t="-3448" b="-189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15" y="412498"/>
            <a:ext cx="3968922" cy="31762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xmlns="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xmlns="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:a16="http://schemas.microsoft.com/office/drawing/2014/main" xmlns="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xmlns="" id="{9205640F-E898-40F3-A6AE-1C986CC5D854}"/>
              </a:ext>
            </a:extLst>
          </p:cNvPr>
          <p:cNvGrpSpPr/>
          <p:nvPr/>
        </p:nvGrpSpPr>
        <p:grpSpPr>
          <a:xfrm>
            <a:off x="6342415" y="3538384"/>
            <a:ext cx="5709046" cy="874223"/>
            <a:chOff x="6342415" y="3538384"/>
            <a:chExt cx="5709046" cy="874223"/>
          </a:xfrm>
        </p:grpSpPr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xmlns="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xmlns="" id="{B1DA73EF-3175-4EFA-8D47-B694F8141127}"/>
                </a:ext>
              </a:extLst>
            </p:cNvPr>
            <p:cNvSpPr txBox="1"/>
            <p:nvPr/>
          </p:nvSpPr>
          <p:spPr>
            <a:xfrm>
              <a:off x="7301972" y="353838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xmlns="" id="{EB2CA40C-47F4-496E-BD4C-BFB774195B58}"/>
                </a:ext>
              </a:extLst>
            </p:cNvPr>
            <p:cNvSpPr txBox="1"/>
            <p:nvPr/>
          </p:nvSpPr>
          <p:spPr>
            <a:xfrm>
              <a:off x="6926917" y="4043275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111188" y="746373"/>
            <a:ext cx="5427063" cy="49512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+mn-lt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+mn-lt"/>
                                  </a:rPr>
                                  <m:t>=3 </m:t>
                                </m:r>
                                <m:r>
                                  <a:rPr lang="fr-FR" sz="1600" noProof="0" smtClean="0">
                                    <a:latin typeface="+mn-lt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+mn-lt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+mn-lt"/>
                                  </a:rPr>
                                  <m:t>𝛌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+mn-lt"/>
                                  </a:rPr>
                                  <m:t>=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+mn-lt"/>
                                  </a:rPr>
                                  <m:t>𝟗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+mn-lt"/>
                                  </a:rPr>
                                  <m:t> 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+mn-lt"/>
                                  </a:rPr>
                                  <m:t>𝛍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+mn-lt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1600" b="1" noProof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+mn-lt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+mn-lt"/>
                                  </a:rPr>
                                  <m:t>=25 </m:t>
                                </m:r>
                                <m:r>
                                  <a:rPr lang="fr-FR" sz="1600" noProof="0" smtClean="0">
                                    <a:latin typeface="+mn-lt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+mn-lt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</a:tblGrid>
                  <a:tr h="30140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731520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199444" t="-45833" r="-200000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301117" t="-45833" r="-101117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401117" t="-45833" r="-1117" b="-21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6096000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blipFill>
                <a:blip r:embed="rId6"/>
                <a:stretch>
                  <a:fillRect l="-2041" t="-4444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xmlns="" id="{2EF56361-AA30-4240-86AC-4B8B6778E3D8}"/>
                  </a:ext>
                </a:extLst>
              </p:cNvPr>
              <p:cNvSpPr txBox="1"/>
              <p:nvPr/>
            </p:nvSpPr>
            <p:spPr>
              <a:xfrm>
                <a:off x="6005433" y="4895758"/>
                <a:ext cx="44778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Conservation d’une forte densité de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absolu en translation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angulaire absolu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Robustesse de l’encodage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EF56361-AA30-4240-86AC-4B8B6778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433" y="4895758"/>
                <a:ext cx="4477893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816" t="-2538" r="-544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01403242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01403242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130731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xmlns="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108197" r="-335433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108197" r="-6321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208197" r="-335433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208197" r="-6321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313333" r="-3354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406557" r="-3354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406557" r="-632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506557" r="-3354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606557" r="-33543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F4BC854E-80F0-4414-90D8-91E841F68D36}"/>
              </a:ext>
            </a:extLst>
          </p:cNvPr>
          <p:cNvGrpSpPr/>
          <p:nvPr/>
        </p:nvGrpSpPr>
        <p:grpSpPr>
          <a:xfrm>
            <a:off x="3900791" y="3686814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8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90000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4779275" cy="2688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xmlns="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563674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noProof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563674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108197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108197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208197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208197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313333" r="-335433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313333" r="-63218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406557" r="-3354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406557" r="-6321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506557" r="-3354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506557" r="-6321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606557" r="-3354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606557" r="-6321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456812" y="950408"/>
            <a:ext cx="5879604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pic>
        <p:nvPicPr>
          <p:cNvPr id="5" name="defocusHistogramVideo_suppMat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pic>
        <p:nvPicPr>
          <p:cNvPr id="6" name="occlusionSimulation_suppMat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xmlns="" id="{B08649E3-7FCB-40CB-9CD3-C6ACAECFF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744096"/>
              </p:ext>
            </p:extLst>
          </p:nvPr>
        </p:nvGraphicFramePr>
        <p:xfrm>
          <a:off x="9491776" y="776764"/>
          <a:ext cx="1625703" cy="510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2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xmlns="" id="{1EB0E785-02F1-4C30-A7A0-E8A456AB6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09318"/>
              </p:ext>
            </p:extLst>
          </p:nvPr>
        </p:nvGraphicFramePr>
        <p:xfrm>
          <a:off x="4386201" y="1058352"/>
          <a:ext cx="4764016" cy="519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xmlns="" id="{7863CD15-FBA1-4F31-B485-B14E01B98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436577"/>
              </p:ext>
            </p:extLst>
          </p:nvPr>
        </p:nvGraphicFramePr>
        <p:xfrm>
          <a:off x="9308261" y="1180105"/>
          <a:ext cx="2630311" cy="463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2FFAEE8-185F-4B0D-8CDD-CEB583EBB163}"/>
              </a:ext>
            </a:extLst>
          </p:cNvPr>
          <p:cNvSpPr/>
          <p:nvPr/>
        </p:nvSpPr>
        <p:spPr>
          <a:xfrm>
            <a:off x="9158284" y="6157552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1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xmlns="" id="{745C8B17-746B-4B00-92BC-19990E55101B}"/>
              </a:ext>
            </a:extLst>
          </p:cNvPr>
          <p:cNvSpPr/>
          <p:nvPr/>
        </p:nvSpPr>
        <p:spPr>
          <a:xfrm>
            <a:off x="5556271" y="2016920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bas 63">
            <a:extLst>
              <a:ext uri="{FF2B5EF4-FFF2-40B4-BE49-F238E27FC236}">
                <a16:creationId xmlns:a16="http://schemas.microsoft.com/office/drawing/2014/main" xmlns="" id="{734939C4-A904-498A-A5D5-395825A07E90}"/>
              </a:ext>
            </a:extLst>
          </p:cNvPr>
          <p:cNvSpPr/>
          <p:nvPr/>
        </p:nvSpPr>
        <p:spPr>
          <a:xfrm rot="10800000">
            <a:off x="5556271" y="2786063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8" y="900000"/>
            <a:ext cx="7068194" cy="3975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0E3FF4D4-7FCA-4EDE-A3CD-68D5328BC6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/>
          <a:stretch/>
        </p:blipFill>
        <p:spPr>
          <a:xfrm>
            <a:off x="9267799" y="4330067"/>
            <a:ext cx="2783662" cy="21708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xmlns="" id="{AA2BEC16-5CFA-4A38-A0C4-DD22C2AB47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93"/>
          <a:stretch/>
        </p:blipFill>
        <p:spPr>
          <a:xfrm>
            <a:off x="7079165" y="4278089"/>
            <a:ext cx="2246361" cy="217088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xmlns="" id="{EBCF811D-E714-4F24-83E6-11D75360C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90361"/>
              </p:ext>
            </p:extLst>
          </p:nvPr>
        </p:nvGraphicFramePr>
        <p:xfrm>
          <a:off x="7598558" y="746853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Graphic spid="11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6" y="898842"/>
            <a:ext cx="7068194" cy="3975859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89687" y="902466"/>
            <a:ext cx="5306744" cy="5295381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87935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643278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à la mesure de force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0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11"/>
          <a:srcRect l="12042" t="2443" r="7746" b="4961"/>
          <a:stretch/>
        </p:blipFill>
        <p:spPr>
          <a:xfrm>
            <a:off x="111923" y="682306"/>
            <a:ext cx="7224889" cy="57869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aux tâches de micro-assemblage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773900"/>
            <a:ext cx="7247816" cy="4076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59755197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59755197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712485844"/>
              </p:ext>
            </p:extLst>
          </p:nvPr>
        </p:nvGraphicFramePr>
        <p:xfrm>
          <a:off x="34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64" name="Diagram 63"/>
          <p:cNvGraphicFramePr/>
          <p:nvPr>
            <p:extLst>
              <p:ext uri="{D42A27DB-BD31-4B8C-83A1-F6EECF244321}">
                <p14:modId xmlns:p14="http://schemas.microsoft.com/office/powerpoint/2010/main" val="1510719080"/>
              </p:ext>
            </p:extLst>
          </p:nvPr>
        </p:nvGraphicFramePr>
        <p:xfrm>
          <a:off x="61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65" name="Diagram 64"/>
          <p:cNvGraphicFramePr/>
          <p:nvPr>
            <p:extLst>
              <p:ext uri="{D42A27DB-BD31-4B8C-83A1-F6EECF244321}">
                <p14:modId xmlns:p14="http://schemas.microsoft.com/office/powerpoint/2010/main" val="3251421539"/>
              </p:ext>
            </p:extLst>
          </p:nvPr>
        </p:nvGraphicFramePr>
        <p:xfrm>
          <a:off x="900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1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8278264" y="6571125"/>
            <a:ext cx="169071" cy="275313"/>
            <a:chOff x="3020961" y="5784354"/>
            <a:chExt cx="169071" cy="275313"/>
          </a:xfrm>
          <a:solidFill>
            <a:srgbClr val="005393"/>
          </a:solidFill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170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">
            <a:extLst>
              <a:ext uri="{FF2B5EF4-FFF2-40B4-BE49-F238E27FC236}">
                <a16:creationId xmlns:a16="http://schemas.microsoft.com/office/drawing/2014/main" xmlns="" id="{5FFBE5EF-BA43-4B90-8D26-5302BF4D6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47" name="Picture 6">
            <a:extLst>
              <a:ext uri="{FF2B5EF4-FFF2-40B4-BE49-F238E27FC236}">
                <a16:creationId xmlns:a16="http://schemas.microsoft.com/office/drawing/2014/main" xmlns="" id="{72BA47E5-ABE2-46B8-9E51-EA418A6FCA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E3F7E2DD-71B4-4209-BC10-E93F35881140}"/>
              </a:ext>
            </a:extLst>
          </p:cNvPr>
          <p:cNvSpPr txBox="1"/>
          <p:nvPr/>
        </p:nvSpPr>
        <p:spPr>
          <a:xfrm>
            <a:off x="343622" y="1626958"/>
            <a:ext cx="4646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/>
              <a:t>Inconvénient de la microscopie Classique 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Possibilité de n’enregistrer que l’intensité lumineuse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Fournit une information 2D seulement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3621" y="3035536"/>
            <a:ext cx="4646068" cy="3071093"/>
            <a:chOff x="343621" y="3035536"/>
            <a:chExt cx="4646068" cy="3071093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xmlns="" id="{749E25E6-01A5-4832-83E6-A3DD24701270}"/>
                </a:ext>
              </a:extLst>
            </p:cNvPr>
            <p:cNvSpPr txBox="1"/>
            <p:nvPr/>
          </p:nvSpPr>
          <p:spPr>
            <a:xfrm>
              <a:off x="343622" y="3035536"/>
              <a:ext cx="46460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Microscopie par holographie numérique :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fr-FR" dirty="0"/>
                <a:t>Utilise une source de lumière cohérente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fr-FR" dirty="0"/>
                <a:t>Enregistrement interférentiel de cette onde cohérente : l’hologramme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A7B6CB2B-2095-4505-8750-522B85FCFEEA}"/>
                </a:ext>
              </a:extLst>
            </p:cNvPr>
            <p:cNvSpPr txBox="1"/>
            <p:nvPr/>
          </p:nvSpPr>
          <p:spPr>
            <a:xfrm>
              <a:off x="343621" y="5460298"/>
              <a:ext cx="4646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Enregistrement de </a:t>
              </a:r>
              <a:r>
                <a:rPr lang="fr-FR" b="1" dirty="0"/>
                <a:t>l’intensité</a:t>
              </a:r>
              <a:r>
                <a:rPr lang="fr-FR" dirty="0"/>
                <a:t> et de la </a:t>
              </a:r>
              <a:r>
                <a:rPr lang="fr-FR" b="1" dirty="0"/>
                <a:t>phase</a:t>
              </a:r>
              <a:r>
                <a:rPr lang="fr-FR" dirty="0"/>
                <a:t> de l’onde incidente sur l’objet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xmlns="" id="{B0D5FA20-A2C1-42A9-91DB-4904EA10EA9A}"/>
                </a:ext>
              </a:extLst>
            </p:cNvPr>
            <p:cNvSpPr txBox="1"/>
            <p:nvPr/>
          </p:nvSpPr>
          <p:spPr>
            <a:xfrm>
              <a:off x="2538988" y="4519308"/>
              <a:ext cx="1598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Reconstruction</a:t>
              </a:r>
              <a:endParaRPr lang="fr-FR" dirty="0"/>
            </a:p>
          </p:txBody>
        </p:sp>
        <p:sp>
          <p:nvSpPr>
            <p:cNvPr id="9" name="Flèche : bas 8">
              <a:extLst>
                <a:ext uri="{FF2B5EF4-FFF2-40B4-BE49-F238E27FC236}">
                  <a16:creationId xmlns:a16="http://schemas.microsoft.com/office/drawing/2014/main" xmlns="" id="{0D5C1630-4BC3-41B9-AF49-AE87B1DB668D}"/>
                </a:ext>
              </a:extLst>
            </p:cNvPr>
            <p:cNvSpPr/>
            <p:nvPr/>
          </p:nvSpPr>
          <p:spPr>
            <a:xfrm>
              <a:off x="2232547" y="4325507"/>
              <a:ext cx="477622" cy="1101135"/>
            </a:xfrm>
            <a:prstGeom prst="down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7571" y="5416629"/>
            <a:ext cx="5132016" cy="646331"/>
            <a:chOff x="5097571" y="5416629"/>
            <a:chExt cx="5132016" cy="646331"/>
          </a:xfrm>
        </p:grpSpPr>
        <p:sp>
          <p:nvSpPr>
            <p:cNvPr id="58" name="Flèche : bas 57">
              <a:extLst>
                <a:ext uri="{FF2B5EF4-FFF2-40B4-BE49-F238E27FC236}">
                  <a16:creationId xmlns:a16="http://schemas.microsoft.com/office/drawing/2014/main" xmlns="" id="{BBDB7FAC-C84E-4EF9-BF0B-7C0C3B69C099}"/>
                </a:ext>
              </a:extLst>
            </p:cNvPr>
            <p:cNvSpPr/>
            <p:nvPr/>
          </p:nvSpPr>
          <p:spPr>
            <a:xfrm rot="16200000">
              <a:off x="5409328" y="5232896"/>
              <a:ext cx="477622" cy="1101135"/>
            </a:xfrm>
            <a:prstGeom prst="down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xmlns="" id="{D422CF4F-6C0A-47FD-824E-54603BECD279}"/>
                    </a:ext>
                  </a:extLst>
                </p:cNvPr>
                <p:cNvSpPr txBox="1"/>
                <p:nvPr/>
              </p:nvSpPr>
              <p:spPr>
                <a:xfrm>
                  <a:off x="6306590" y="5416629"/>
                  <a:ext cx="392299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Résolution </a:t>
                  </a:r>
                  <a:r>
                    <a:rPr lang="fr-FR" b="1" dirty="0"/>
                    <a:t>nanométrique en z</a:t>
                  </a:r>
                </a:p>
                <a:p>
                  <a:r>
                    <a:rPr lang="fr-FR" dirty="0"/>
                    <a:t>Résolution de l’ordre du </a:t>
                  </a:r>
                  <a:r>
                    <a:rPr lang="fr-FR" b="1" dirty="0" err="1"/>
                    <a:t>μrad</a:t>
                  </a:r>
                  <a:r>
                    <a:rPr lang="fr-FR" b="1" dirty="0"/>
                    <a:t>. En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D422CF4F-6C0A-47FD-824E-54603BECD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590" y="5416629"/>
                  <a:ext cx="3922997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400" t="-5660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2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6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1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76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0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8278264" y="6571125"/>
            <a:ext cx="169071" cy="275313"/>
            <a:chOff x="3020961" y="5784354"/>
            <a:chExt cx="169071" cy="275313"/>
          </a:xfrm>
          <a:solidFill>
            <a:srgbClr val="005393"/>
          </a:solidFill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32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710251" y="4438539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xmlns="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809035"/>
              </p:ext>
            </p:extLst>
          </p:nvPr>
        </p:nvGraphicFramePr>
        <p:xfrm>
          <a:off x="180000" y="720000"/>
          <a:ext cx="4197087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818032" y="4077937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4668032" y="2477750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668032" y="713762"/>
            <a:ext cx="2520000" cy="1681850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:a16="http://schemas.microsoft.com/office/drawing/2014/main" xmlns="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151988"/>
              </p:ext>
            </p:extLst>
          </p:nvPr>
        </p:nvGraphicFramePr>
        <p:xfrm>
          <a:off x="7560000" y="720000"/>
          <a:ext cx="4401692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460" y="647696"/>
            <a:ext cx="10440000" cy="5872500"/>
          </a:xfrm>
          <a:prstGeom prst="rect">
            <a:avLst/>
          </a:prstGeom>
        </p:spPr>
      </p:pic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2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5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4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65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6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2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73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8278264" y="6571125"/>
            <a:ext cx="169071" cy="275313"/>
            <a:chOff x="3020961" y="5784354"/>
            <a:chExt cx="169071" cy="275313"/>
          </a:xfrm>
          <a:solidFill>
            <a:srgbClr val="005393"/>
          </a:solidFill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868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Vers des nouveaux motifs de mires pour augmenter la plage hors-plan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978DE987-5119-4793-A5D7-1127DFCAAD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3" y="810000"/>
            <a:ext cx="10080000" cy="5670000"/>
          </a:xfrm>
          <a:prstGeom prst="rect">
            <a:avLst/>
          </a:prstGeom>
        </p:spPr>
      </p:pic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2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  <a:solidFill>
            <a:srgbClr val="005393"/>
          </a:solidFill>
        </p:grpSpPr>
        <p:sp>
          <p:nvSpPr>
            <p:cNvPr id="5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4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65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6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2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73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8278264" y="6571125"/>
            <a:ext cx="169071" cy="275313"/>
            <a:chOff x="3020961" y="5784354"/>
            <a:chExt cx="169071" cy="275313"/>
          </a:xfrm>
          <a:solidFill>
            <a:srgbClr val="005393"/>
          </a:solidFill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573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005393"/>
                </a:solidFill>
              </a:rPr>
              <a:t>Si vous avez des questions n’hésitez pas !</a:t>
            </a:r>
            <a:endParaRPr lang="fr-FR" sz="2800" b="1" dirty="0">
              <a:solidFill>
                <a:srgbClr val="005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3697B3F3-A440-4E9B-8158-AA96330851CD}"/>
              </a:ext>
            </a:extLst>
          </p:cNvPr>
          <p:cNvCxnSpPr/>
          <p:nvPr/>
        </p:nvCxnSpPr>
        <p:spPr>
          <a:xfrm>
            <a:off x="336000" y="3249000"/>
            <a:ext cx="11520000" cy="0"/>
          </a:xfrm>
          <a:prstGeom prst="straightConnector1">
            <a:avLst/>
          </a:prstGeom>
          <a:ln w="762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870560" y="3361963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1EAC706F-70F8-4AC4-94CE-8005982A4CD8}"/>
              </a:ext>
            </a:extLst>
          </p:cNvPr>
          <p:cNvCxnSpPr/>
          <p:nvPr/>
        </p:nvCxnSpPr>
        <p:spPr>
          <a:xfrm>
            <a:off x="609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228AC98D-99BC-4370-96B1-E2CE06EE9571}"/>
              </a:ext>
            </a:extLst>
          </p:cNvPr>
          <p:cNvCxnSpPr/>
          <p:nvPr/>
        </p:nvCxnSpPr>
        <p:spPr>
          <a:xfrm>
            <a:off x="825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xmlns="" id="{6D838204-1BC1-4240-929C-1AA0BA0EF7F0}"/>
              </a:ext>
            </a:extLst>
          </p:cNvPr>
          <p:cNvCxnSpPr/>
          <p:nvPr/>
        </p:nvCxnSpPr>
        <p:spPr>
          <a:xfrm>
            <a:off x="1041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xmlns="" id="{4A6E1C09-4713-4E7B-B1D9-F0C8E4D5FA4E}"/>
              </a:ext>
            </a:extLst>
          </p:cNvPr>
          <p:cNvCxnSpPr/>
          <p:nvPr/>
        </p:nvCxnSpPr>
        <p:spPr>
          <a:xfrm>
            <a:off x="393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xmlns="" id="{00BB6BFF-9592-4578-A82E-5BC51D3BDED3}"/>
              </a:ext>
            </a:extLst>
          </p:cNvPr>
          <p:cNvCxnSpPr/>
          <p:nvPr/>
        </p:nvCxnSpPr>
        <p:spPr>
          <a:xfrm>
            <a:off x="177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xmlns="" id="{9313852A-6DAD-47D1-8EE0-AC06E5F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61" y="3924402"/>
            <a:ext cx="2160000" cy="226424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A91048BF-0458-42EA-B3BC-396D625ED920}"/>
              </a:ext>
            </a:extLst>
          </p:cNvPr>
          <p:cNvSpPr txBox="1"/>
          <p:nvPr/>
        </p:nvSpPr>
        <p:spPr>
          <a:xfrm>
            <a:off x="10130409" y="270900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8BD49E37-17ED-4F5E-AE9D-1AA93EE09525}"/>
              </a:ext>
            </a:extLst>
          </p:cNvPr>
          <p:cNvSpPr txBox="1"/>
          <p:nvPr/>
        </p:nvSpPr>
        <p:spPr>
          <a:xfrm>
            <a:off x="5723045" y="270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2F838BBF-9830-44C8-91AB-9022FDFADA02}"/>
              </a:ext>
            </a:extLst>
          </p:cNvPr>
          <p:cNvSpPr txBox="1"/>
          <p:nvPr/>
        </p:nvSpPr>
        <p:spPr>
          <a:xfrm>
            <a:off x="3504535" y="34290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xmlns="" id="{5D168E52-0B6D-4B14-A02A-18D7F00AA64B}"/>
              </a:ext>
            </a:extLst>
          </p:cNvPr>
          <p:cNvSpPr txBox="1"/>
          <p:nvPr/>
        </p:nvSpPr>
        <p:spPr>
          <a:xfrm>
            <a:off x="1283642" y="270900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A5A3D9D2-9DD3-4968-AD27-3765BC6E33AE}"/>
              </a:ext>
            </a:extLst>
          </p:cNvPr>
          <p:cNvSpPr txBox="1"/>
          <p:nvPr/>
        </p:nvSpPr>
        <p:spPr>
          <a:xfrm>
            <a:off x="7883044" y="342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0.5 px</a:t>
            </a:r>
            <a:endParaRPr lang="fr-FR" dirty="0">
              <a:solidFill>
                <a:srgbClr val="005393"/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xmlns="" id="{80225A9A-71E6-4759-9954-F2C5930E5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9"/>
          <a:stretch/>
        </p:blipFill>
        <p:spPr>
          <a:xfrm>
            <a:off x="9696000" y="720173"/>
            <a:ext cx="2160000" cy="15310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xmlns="" id="{0482747F-FD79-447C-97D4-3B4E01C4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4" y="1259668"/>
            <a:ext cx="2507536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005E90C8-8452-47F4-8A4F-6327D91FF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897" y="4303894"/>
            <a:ext cx="2869063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xmlns="" id="{8CB8F439-D4B5-4723-BE12-65417DA18085}"/>
              </a:ext>
            </a:extLst>
          </p:cNvPr>
          <p:cNvCxnSpPr/>
          <p:nvPr/>
        </p:nvCxnSpPr>
        <p:spPr>
          <a:xfrm flipV="1">
            <a:off x="9891461" y="3249000"/>
            <a:ext cx="0" cy="675402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xmlns="" id="{C1073351-01D5-4EF6-BF7E-71BEEDE004AB}"/>
              </a:ext>
            </a:extLst>
          </p:cNvPr>
          <p:cNvCxnSpPr>
            <a:cxnSpLocks/>
          </p:cNvCxnSpPr>
          <p:nvPr/>
        </p:nvCxnSpPr>
        <p:spPr>
          <a:xfrm flipV="1">
            <a:off x="9696000" y="2251203"/>
            <a:ext cx="0" cy="99797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xmlns="" id="{5017BFE3-493C-4D82-9970-A03EC7F742D4}"/>
              </a:ext>
            </a:extLst>
          </p:cNvPr>
          <p:cNvCxnSpPr>
            <a:cxnSpLocks/>
          </p:cNvCxnSpPr>
          <p:nvPr/>
        </p:nvCxnSpPr>
        <p:spPr>
          <a:xfrm flipV="1">
            <a:off x="7009114" y="2699668"/>
            <a:ext cx="0" cy="54000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xmlns="" id="{BB7803C1-5808-4425-8827-0F9764D3B049}"/>
              </a:ext>
            </a:extLst>
          </p:cNvPr>
          <p:cNvCxnSpPr>
            <a:cxnSpLocks/>
          </p:cNvCxnSpPr>
          <p:nvPr/>
        </p:nvCxnSpPr>
        <p:spPr>
          <a:xfrm flipV="1">
            <a:off x="6775897" y="3219267"/>
            <a:ext cx="0" cy="1084627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>
            <a:extLst>
              <a:ext uri="{FF2B5EF4-FFF2-40B4-BE49-F238E27FC236}">
                <a16:creationId xmlns:a16="http://schemas.microsoft.com/office/drawing/2014/main" xmlns="" id="{CC0F50E1-7EB3-460D-AE1E-1FC479AA31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7"/>
          <a:stretch/>
        </p:blipFill>
        <p:spPr>
          <a:xfrm rot="16200000">
            <a:off x="4299074" y="698229"/>
            <a:ext cx="1800000" cy="1944906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xmlns="" id="{59CA6022-F66C-4828-8A58-F3B8D9952F4E}"/>
              </a:ext>
            </a:extLst>
          </p:cNvPr>
          <p:cNvCxnSpPr>
            <a:cxnSpLocks/>
          </p:cNvCxnSpPr>
          <p:nvPr/>
        </p:nvCxnSpPr>
        <p:spPr>
          <a:xfrm flipV="1">
            <a:off x="4211501" y="2570102"/>
            <a:ext cx="0" cy="64916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xmlns="" id="{C0921B04-6CEA-49A5-B6E8-18703BF22B70}"/>
              </a:ext>
            </a:extLst>
          </p:cNvPr>
          <p:cNvCxnSpPr>
            <a:cxnSpLocks/>
          </p:cNvCxnSpPr>
          <p:nvPr/>
        </p:nvCxnSpPr>
        <p:spPr>
          <a:xfrm flipV="1">
            <a:off x="6431606" y="3257470"/>
            <a:ext cx="0" cy="893236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xmlns="" id="{425A15EC-755F-4479-A43A-A1D2C84FC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149" y="3524238"/>
            <a:ext cx="3069607" cy="25317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xmlns="" id="{9A9E135B-BDA3-4171-95E0-828587729ADD}"/>
              </a:ext>
            </a:extLst>
          </p:cNvPr>
          <p:cNvCxnSpPr>
            <a:cxnSpLocks/>
          </p:cNvCxnSpPr>
          <p:nvPr/>
        </p:nvCxnSpPr>
        <p:spPr>
          <a:xfrm flipV="1">
            <a:off x="1776000" y="3140563"/>
            <a:ext cx="0" cy="38367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16DFFC4-9DE4-4E05-985B-D7CD18E8AEC9}"/>
              </a:ext>
            </a:extLst>
          </p:cNvPr>
          <p:cNvSpPr txBox="1"/>
          <p:nvPr/>
        </p:nvSpPr>
        <p:spPr>
          <a:xfrm>
            <a:off x="315125" y="1239290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CD20DBFB-E061-456F-B3D8-7E7BAE4A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024" y="4000919"/>
            <a:ext cx="2285582" cy="2212735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744D314-9FB2-4694-A469-4FD4EBFA3E2F}"/>
              </a:ext>
            </a:extLst>
          </p:cNvPr>
          <p:cNvSpPr/>
          <p:nvPr/>
        </p:nvSpPr>
        <p:spPr>
          <a:xfrm>
            <a:off x="213546" y="6080473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A00A2A9-6E5A-4816-95FF-F9A4F56B18C9}"/>
              </a:ext>
            </a:extLst>
          </p:cNvPr>
          <p:cNvSpPr/>
          <p:nvPr/>
        </p:nvSpPr>
        <p:spPr>
          <a:xfrm>
            <a:off x="4074980" y="6238975"/>
            <a:ext cx="3383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Acher</a:t>
            </a:r>
            <a:r>
              <a:rPr lang="fr-FR" sz="900" dirty="0"/>
              <a:t>, O., &amp; Nguyen, T. L. (2019)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E4DE9A6-4771-4ED7-8FD4-59A863B7B96B}"/>
              </a:ext>
            </a:extLst>
          </p:cNvPr>
          <p:cNvSpPr/>
          <p:nvPr/>
        </p:nvSpPr>
        <p:spPr>
          <a:xfrm>
            <a:off x="6962738" y="2695485"/>
            <a:ext cx="1606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Shang, W., Lu, H., Wan, W., Fukuda, T., &amp; Shen, Y. (2016)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F1C75A9-5D96-4598-98FC-7B008ACB1E6D}"/>
              </a:ext>
            </a:extLst>
          </p:cNvPr>
          <p:cNvSpPr/>
          <p:nvPr/>
        </p:nvSpPr>
        <p:spPr>
          <a:xfrm>
            <a:off x="9704970" y="2237904"/>
            <a:ext cx="223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Avci</a:t>
            </a:r>
            <a:r>
              <a:rPr lang="fr-FR" sz="900" dirty="0"/>
              <a:t>, E., Nguyen, C. N., </a:t>
            </a:r>
            <a:r>
              <a:rPr lang="fr-FR" sz="900" dirty="0" err="1"/>
              <a:t>Ohara</a:t>
            </a:r>
            <a:r>
              <a:rPr lang="fr-FR" sz="900" dirty="0"/>
              <a:t>, K., </a:t>
            </a:r>
            <a:r>
              <a:rPr lang="fr-FR" sz="900" dirty="0" err="1"/>
              <a:t>Kojima</a:t>
            </a:r>
            <a:r>
              <a:rPr lang="fr-FR" sz="900" dirty="0"/>
              <a:t>, M., Mae, Y., &amp; </a:t>
            </a:r>
            <a:r>
              <a:rPr lang="fr-FR" sz="900" dirty="0" err="1"/>
              <a:t>Arai</a:t>
            </a:r>
            <a:r>
              <a:rPr lang="fr-FR" sz="900" dirty="0"/>
              <a:t>, T. (2013)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0DF286-949C-4856-B278-C971078879E8}"/>
              </a:ext>
            </a:extLst>
          </p:cNvPr>
          <p:cNvSpPr/>
          <p:nvPr/>
        </p:nvSpPr>
        <p:spPr>
          <a:xfrm>
            <a:off x="9827404" y="6195889"/>
            <a:ext cx="163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Liu, J., Gong, Z., Tang, K., Lu, Z., &amp; Sun, Y. (2013)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099A718-E747-43F0-89A0-E75B2180AEB6}"/>
              </a:ext>
            </a:extLst>
          </p:cNvPr>
          <p:cNvSpPr/>
          <p:nvPr/>
        </p:nvSpPr>
        <p:spPr>
          <a:xfrm>
            <a:off x="4216994" y="2523635"/>
            <a:ext cx="1995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Bomarito</a:t>
            </a:r>
            <a:r>
              <a:rPr lang="en-US" sz="900" dirty="0"/>
              <a:t>, G. F., Hochhalter, J. D., Ruggles, T. J., &amp; Cannon, A. H. (2017)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E11A0A7-76D7-4662-BF39-86D9754B668A}"/>
              </a:ext>
            </a:extLst>
          </p:cNvPr>
          <p:cNvSpPr/>
          <p:nvPr/>
        </p:nvSpPr>
        <p:spPr>
          <a:xfrm>
            <a:off x="6729491" y="5779782"/>
            <a:ext cx="33644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Zhao, C., Cheung, C. F., &amp; Liu, M. (2019)</a:t>
            </a:r>
          </a:p>
        </p:txBody>
      </p:sp>
    </p:spTree>
    <p:extLst>
      <p:ext uri="{BB962C8B-B14F-4D97-AF65-F5344CB8AC3E}">
        <p14:creationId xmlns:p14="http://schemas.microsoft.com/office/powerpoint/2010/main" val="17377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50808" y="3779025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xmlns="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xmlns="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28613" y="3927214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xmlns="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Sugiura</a:t>
            </a:r>
            <a:r>
              <a:rPr lang="en-US" sz="900" dirty="0"/>
              <a:t>, H., Sakuma, S., Kaneko, M., &amp; Arai, F. (2015)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xmlns="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99056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9" r:qs="rId10" r:cs="rId11"/>
              </a:graphicData>
            </a:graphic>
          </p:graphicFrame>
        </mc:Fallback>
      </mc:AlternateContent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Choix d’étude et nouvelles problématiques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xmlns="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930984"/>
              </p:ext>
            </p:extLst>
          </p:nvPr>
        </p:nvGraphicFramePr>
        <p:xfrm>
          <a:off x="1610698" y="448364"/>
          <a:ext cx="7560000" cy="35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68" name="Groupe 67">
            <a:extLst>
              <a:ext uri="{FF2B5EF4-FFF2-40B4-BE49-F238E27FC236}">
                <a16:creationId xmlns:a16="http://schemas.microsoft.com/office/drawing/2014/main" xmlns="" id="{F6C3D61D-76EF-4CB6-8529-B3593AD52A94}"/>
              </a:ext>
            </a:extLst>
          </p:cNvPr>
          <p:cNvGrpSpPr/>
          <p:nvPr/>
        </p:nvGrpSpPr>
        <p:grpSpPr>
          <a:xfrm>
            <a:off x="84045" y="859313"/>
            <a:ext cx="2210229" cy="1105114"/>
            <a:chOff x="2674885" y="452950"/>
            <a:chExt cx="2210229" cy="1105114"/>
          </a:xfrm>
          <a:solidFill>
            <a:srgbClr val="E63946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56BCC8DB-F90F-44FA-AA90-E0614D494E1A}"/>
                </a:ext>
              </a:extLst>
            </p:cNvPr>
            <p:cNvSpPr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xmlns="" id="{9751B232-ABEC-4A59-8C5D-C06615571DCF}"/>
                </a:ext>
              </a:extLst>
            </p:cNvPr>
            <p:cNvSpPr txBox="1"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solidFill>
              <a:srgbClr val="0053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noProof="0" dirty="0"/>
                <a:t>Mesure de pose par mires périodiques</a:t>
              </a:r>
            </a:p>
          </p:txBody>
        </p:sp>
      </p:grpSp>
      <p:sp>
        <p:nvSpPr>
          <p:cNvPr id="9" name="Flèche : droite 8">
            <a:extLst>
              <a:ext uri="{FF2B5EF4-FFF2-40B4-BE49-F238E27FC236}">
                <a16:creationId xmlns:a16="http://schemas.microsoft.com/office/drawing/2014/main" xmlns="" id="{07F6BD9C-52B6-4D51-A462-6EF05B0861C7}"/>
              </a:ext>
            </a:extLst>
          </p:cNvPr>
          <p:cNvSpPr/>
          <p:nvPr/>
        </p:nvSpPr>
        <p:spPr>
          <a:xfrm>
            <a:off x="2369916" y="1225177"/>
            <a:ext cx="1840320" cy="373386"/>
          </a:xfrm>
          <a:prstGeom prst="rightArrow">
            <a:avLst/>
          </a:prstGeom>
          <a:solidFill>
            <a:srgbClr val="005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34735</TotalTime>
  <Words>2957</Words>
  <Application>Microsoft Office PowerPoint</Application>
  <PresentationFormat>Widescreen</PresentationFormat>
  <Paragraphs>538</Paragraphs>
  <Slides>32</Slides>
  <Notes>32</Notes>
  <HiddenSlides>0</HiddenSlides>
  <MMClips>25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Lucida Sans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1278</cp:revision>
  <dcterms:created xsi:type="dcterms:W3CDTF">2017-10-25T09:06:20Z</dcterms:created>
  <dcterms:modified xsi:type="dcterms:W3CDTF">2021-09-22T16:05:07Z</dcterms:modified>
</cp:coreProperties>
</file>